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52"/>
    <p:restoredTop sz="94637"/>
  </p:normalViewPr>
  <p:slideViewPr>
    <p:cSldViewPr snapToGrid="0" snapToObjects="1">
      <p:cViewPr varScale="1">
        <p:scale>
          <a:sx n="145" d="100"/>
          <a:sy n="145" d="100"/>
        </p:scale>
        <p:origin x="126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0.svg"/><Relationship Id="rId5" Type="http://schemas.openxmlformats.org/officeDocument/2006/relationships/image" Target="../media/image15.png"/><Relationship Id="rId4" Type="http://schemas.openxmlformats.org/officeDocument/2006/relationships/image" Target="../media/image26.svg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sv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30.svg"/><Relationship Id="rId1" Type="http://schemas.openxmlformats.org/officeDocument/2006/relationships/image" Target="../media/image25.png"/><Relationship Id="rId6" Type="http://schemas.openxmlformats.org/officeDocument/2006/relationships/image" Target="../media/image34.svg"/><Relationship Id="rId5" Type="http://schemas.openxmlformats.org/officeDocument/2006/relationships/image" Target="../media/image33.png"/><Relationship Id="rId4" Type="http://schemas.openxmlformats.org/officeDocument/2006/relationships/image" Target="../media/image32.svg"/></Relationships>
</file>

<file path=ppt/diagrams/_rels/data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svg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image" Target="../media/image41.svg"/><Relationship Id="rId1" Type="http://schemas.openxmlformats.org/officeDocument/2006/relationships/image" Target="../media/image40.png"/><Relationship Id="rId6" Type="http://schemas.openxmlformats.org/officeDocument/2006/relationships/image" Target="../media/image45.svg"/><Relationship Id="rId5" Type="http://schemas.openxmlformats.org/officeDocument/2006/relationships/image" Target="../media/image44.png"/><Relationship Id="rId4" Type="http://schemas.openxmlformats.org/officeDocument/2006/relationships/image" Target="../media/image4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9.svg"/><Relationship Id="rId1" Type="http://schemas.openxmlformats.org/officeDocument/2006/relationships/image" Target="../media/image13.png"/><Relationship Id="rId6" Type="http://schemas.openxmlformats.org/officeDocument/2006/relationships/image" Target="../media/image21.svg"/><Relationship Id="rId5" Type="http://schemas.openxmlformats.org/officeDocument/2006/relationships/image" Target="../media/image17.png"/><Relationship Id="rId4" Type="http://schemas.openxmlformats.org/officeDocument/2006/relationships/image" Target="../media/image20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7.svg"/><Relationship Id="rId1" Type="http://schemas.openxmlformats.org/officeDocument/2006/relationships/image" Target="../media/image23.png"/><Relationship Id="rId6" Type="http://schemas.openxmlformats.org/officeDocument/2006/relationships/image" Target="../media/image29.svg"/><Relationship Id="rId5" Type="http://schemas.openxmlformats.org/officeDocument/2006/relationships/image" Target="../media/image15.png"/><Relationship Id="rId4" Type="http://schemas.openxmlformats.org/officeDocument/2006/relationships/image" Target="../media/image28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6" Type="http://schemas.openxmlformats.org/officeDocument/2006/relationships/image" Target="../media/image38.svg"/><Relationship Id="rId5" Type="http://schemas.openxmlformats.org/officeDocument/2006/relationships/image" Target="../media/image33.png"/><Relationship Id="rId4" Type="http://schemas.openxmlformats.org/officeDocument/2006/relationships/image" Target="../media/image37.svg"/></Relationships>
</file>

<file path=ppt/diagrams/_rels/drawing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svg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image" Target="../media/image41.svg"/><Relationship Id="rId1" Type="http://schemas.openxmlformats.org/officeDocument/2006/relationships/image" Target="../media/image40.png"/><Relationship Id="rId6" Type="http://schemas.openxmlformats.org/officeDocument/2006/relationships/image" Target="../media/image45.svg"/><Relationship Id="rId5" Type="http://schemas.openxmlformats.org/officeDocument/2006/relationships/image" Target="../media/image44.png"/><Relationship Id="rId4" Type="http://schemas.openxmlformats.org/officeDocument/2006/relationships/image" Target="../media/image4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512EBF-52C0-49F7-9A41-4793037005A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6146738B-CE42-42AD-81C7-543118A222C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INTRODUCTION</a:t>
          </a:r>
        </a:p>
      </dgm:t>
    </dgm:pt>
    <dgm:pt modelId="{EBFABBC3-0DAD-4DE9-8212-85609815EDD9}" type="parTrans" cxnId="{10DECB29-6073-4A84-8462-33166517C551}">
      <dgm:prSet/>
      <dgm:spPr/>
      <dgm:t>
        <a:bodyPr/>
        <a:lstStyle/>
        <a:p>
          <a:endParaRPr lang="en-US"/>
        </a:p>
      </dgm:t>
    </dgm:pt>
    <dgm:pt modelId="{676DED8F-4EAE-43A4-817E-3A9FE2EE1C56}" type="sibTrans" cxnId="{10DECB29-6073-4A84-8462-33166517C551}">
      <dgm:prSet/>
      <dgm:spPr/>
      <dgm:t>
        <a:bodyPr/>
        <a:lstStyle/>
        <a:p>
          <a:endParaRPr lang="en-US"/>
        </a:p>
      </dgm:t>
    </dgm:pt>
    <dgm:pt modelId="{B38A85CB-5C8B-4AF7-BA9F-EE3A430ECC9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Youtube DL</a:t>
          </a:r>
        </a:p>
      </dgm:t>
    </dgm:pt>
    <dgm:pt modelId="{44D9D950-2F7E-4170-AD4E-A632B1119BA5}" type="parTrans" cxnId="{E5552499-538C-47CF-9D07-6278570EF02A}">
      <dgm:prSet/>
      <dgm:spPr/>
      <dgm:t>
        <a:bodyPr/>
        <a:lstStyle/>
        <a:p>
          <a:endParaRPr lang="en-US"/>
        </a:p>
      </dgm:t>
    </dgm:pt>
    <dgm:pt modelId="{7E053B8C-7B69-4F6F-B8BB-E78DC2347BBA}" type="sibTrans" cxnId="{E5552499-538C-47CF-9D07-6278570EF02A}">
      <dgm:prSet/>
      <dgm:spPr/>
      <dgm:t>
        <a:bodyPr/>
        <a:lstStyle/>
        <a:p>
          <a:endParaRPr lang="en-US"/>
        </a:p>
      </dgm:t>
    </dgm:pt>
    <dgm:pt modelId="{EB1F0726-C6F1-4283-9136-A7AC9C6005B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Electron</a:t>
          </a:r>
        </a:p>
      </dgm:t>
    </dgm:pt>
    <dgm:pt modelId="{7EC68329-BDF8-4F35-95F6-E0998CB791D7}" type="parTrans" cxnId="{82ED1D33-0744-43E2-AB1C-9308DDC8A302}">
      <dgm:prSet/>
      <dgm:spPr/>
      <dgm:t>
        <a:bodyPr/>
        <a:lstStyle/>
        <a:p>
          <a:endParaRPr lang="en-US"/>
        </a:p>
      </dgm:t>
    </dgm:pt>
    <dgm:pt modelId="{013F4B1D-0F8D-4D07-997F-A7434EECF2FE}" type="sibTrans" cxnId="{82ED1D33-0744-43E2-AB1C-9308DDC8A302}">
      <dgm:prSet/>
      <dgm:spPr/>
      <dgm:t>
        <a:bodyPr/>
        <a:lstStyle/>
        <a:p>
          <a:endParaRPr lang="en-US"/>
        </a:p>
      </dgm:t>
    </dgm:pt>
    <dgm:pt modelId="{78BA14D5-D8BD-4E21-AECD-35F1F47C30D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BODY</a:t>
          </a:r>
        </a:p>
      </dgm:t>
    </dgm:pt>
    <dgm:pt modelId="{054B9485-9C23-4AF6-85CA-E5A1033ECBDD}" type="parTrans" cxnId="{8D0D8A0D-F2EC-468B-B378-2A3059227DB7}">
      <dgm:prSet/>
      <dgm:spPr/>
      <dgm:t>
        <a:bodyPr/>
        <a:lstStyle/>
        <a:p>
          <a:endParaRPr lang="en-US"/>
        </a:p>
      </dgm:t>
    </dgm:pt>
    <dgm:pt modelId="{20581313-7038-4FEB-9EA1-828E4A2DDA7F}" type="sibTrans" cxnId="{8D0D8A0D-F2EC-468B-B378-2A3059227DB7}">
      <dgm:prSet/>
      <dgm:spPr/>
      <dgm:t>
        <a:bodyPr/>
        <a:lstStyle/>
        <a:p>
          <a:endParaRPr lang="en-US"/>
        </a:p>
      </dgm:t>
    </dgm:pt>
    <dgm:pt modelId="{619CABF7-D9B5-4EB9-8546-8FA89D434B2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PROPOSAL</a:t>
          </a:r>
        </a:p>
      </dgm:t>
    </dgm:pt>
    <dgm:pt modelId="{25CCB01F-EAE9-4435-B5D5-48D59DE08084}" type="parTrans" cxnId="{C2E3BC61-A8D4-437F-A5C5-0657D2F82E74}">
      <dgm:prSet/>
      <dgm:spPr/>
      <dgm:t>
        <a:bodyPr/>
        <a:lstStyle/>
        <a:p>
          <a:endParaRPr lang="en-US"/>
        </a:p>
      </dgm:t>
    </dgm:pt>
    <dgm:pt modelId="{97C68DC2-C19B-4BFB-911D-4805D7385A85}" type="sibTrans" cxnId="{C2E3BC61-A8D4-437F-A5C5-0657D2F82E74}">
      <dgm:prSet/>
      <dgm:spPr/>
      <dgm:t>
        <a:bodyPr/>
        <a:lstStyle/>
        <a:p>
          <a:endParaRPr lang="en-US"/>
        </a:p>
      </dgm:t>
    </dgm:pt>
    <dgm:pt modelId="{AEE2756A-8C0D-47CB-8F01-5C25D2A8648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PROGRESS REPORT</a:t>
          </a:r>
        </a:p>
      </dgm:t>
    </dgm:pt>
    <dgm:pt modelId="{3DE4F922-06D1-4C6B-ADDA-37129216C74C}" type="parTrans" cxnId="{50FB8D94-B001-4FAF-ABF1-78883BD67451}">
      <dgm:prSet/>
      <dgm:spPr/>
      <dgm:t>
        <a:bodyPr/>
        <a:lstStyle/>
        <a:p>
          <a:endParaRPr lang="en-US"/>
        </a:p>
      </dgm:t>
    </dgm:pt>
    <dgm:pt modelId="{1F258335-EBF2-4F14-A8CE-EF53E2C586CA}" type="sibTrans" cxnId="{50FB8D94-B001-4FAF-ABF1-78883BD67451}">
      <dgm:prSet/>
      <dgm:spPr/>
      <dgm:t>
        <a:bodyPr/>
        <a:lstStyle/>
        <a:p>
          <a:endParaRPr lang="en-US"/>
        </a:p>
      </dgm:t>
    </dgm:pt>
    <dgm:pt modelId="{CCF5B66D-8328-44EC-8D1A-4C87D098644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CONCLUSION</a:t>
          </a:r>
        </a:p>
      </dgm:t>
    </dgm:pt>
    <dgm:pt modelId="{D72FEB56-50C3-45E0-8408-7D1B0CAE20B4}" type="parTrans" cxnId="{2FB0D28A-6A3B-4A54-8A0C-4A4C74056150}">
      <dgm:prSet/>
      <dgm:spPr/>
      <dgm:t>
        <a:bodyPr/>
        <a:lstStyle/>
        <a:p>
          <a:endParaRPr lang="en-US"/>
        </a:p>
      </dgm:t>
    </dgm:pt>
    <dgm:pt modelId="{0E9DCB96-2C38-4125-BE3A-84E206C75F30}" type="sibTrans" cxnId="{2FB0D28A-6A3B-4A54-8A0C-4A4C74056150}">
      <dgm:prSet/>
      <dgm:spPr/>
      <dgm:t>
        <a:bodyPr/>
        <a:lstStyle/>
        <a:p>
          <a:endParaRPr lang="en-US"/>
        </a:p>
      </dgm:t>
    </dgm:pt>
    <dgm:pt modelId="{08F88188-1D66-429D-84E7-CA9B8E3C7194}" type="pres">
      <dgm:prSet presAssocID="{DD512EBF-52C0-49F7-9A41-4793037005AD}" presName="root" presStyleCnt="0">
        <dgm:presLayoutVars>
          <dgm:dir/>
          <dgm:resizeHandles val="exact"/>
        </dgm:presLayoutVars>
      </dgm:prSet>
      <dgm:spPr/>
    </dgm:pt>
    <dgm:pt modelId="{DD81AD13-D33F-45BA-B6B0-CB5BAD314CAF}" type="pres">
      <dgm:prSet presAssocID="{6146738B-CE42-42AD-81C7-543118A222C8}" presName="compNode" presStyleCnt="0"/>
      <dgm:spPr/>
    </dgm:pt>
    <dgm:pt modelId="{35857A7A-4FE7-439A-9BC4-15D726373C18}" type="pres">
      <dgm:prSet presAssocID="{6146738B-CE42-42AD-81C7-543118A222C8}" presName="bgRect" presStyleLbl="bgShp" presStyleIdx="0" presStyleCnt="3"/>
      <dgm:spPr/>
    </dgm:pt>
    <dgm:pt modelId="{31ED840A-7F44-4217-A6E9-A0F20ED831C6}" type="pres">
      <dgm:prSet presAssocID="{6146738B-CE42-42AD-81C7-543118A222C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croscope"/>
        </a:ext>
      </dgm:extLst>
    </dgm:pt>
    <dgm:pt modelId="{DFEC0841-2791-4CDB-A957-3A4D91BD0466}" type="pres">
      <dgm:prSet presAssocID="{6146738B-CE42-42AD-81C7-543118A222C8}" presName="spaceRect" presStyleCnt="0"/>
      <dgm:spPr/>
    </dgm:pt>
    <dgm:pt modelId="{F7B3C80C-7F9E-45C0-8101-A677282EF2DC}" type="pres">
      <dgm:prSet presAssocID="{6146738B-CE42-42AD-81C7-543118A222C8}" presName="parTx" presStyleLbl="revTx" presStyleIdx="0" presStyleCnt="5">
        <dgm:presLayoutVars>
          <dgm:chMax val="0"/>
          <dgm:chPref val="0"/>
        </dgm:presLayoutVars>
      </dgm:prSet>
      <dgm:spPr/>
    </dgm:pt>
    <dgm:pt modelId="{E13D732F-0975-4896-97AD-9A7A6E33B1E4}" type="pres">
      <dgm:prSet presAssocID="{6146738B-CE42-42AD-81C7-543118A222C8}" presName="desTx" presStyleLbl="revTx" presStyleIdx="1" presStyleCnt="5">
        <dgm:presLayoutVars/>
      </dgm:prSet>
      <dgm:spPr/>
    </dgm:pt>
    <dgm:pt modelId="{9364B5B7-1371-4349-918C-19484216D6DE}" type="pres">
      <dgm:prSet presAssocID="{676DED8F-4EAE-43A4-817E-3A9FE2EE1C56}" presName="sibTrans" presStyleCnt="0"/>
      <dgm:spPr/>
    </dgm:pt>
    <dgm:pt modelId="{8CD970B8-B2A2-4DED-8566-AE6A346DC6C6}" type="pres">
      <dgm:prSet presAssocID="{78BA14D5-D8BD-4E21-AECD-35F1F47C30D5}" presName="compNode" presStyleCnt="0"/>
      <dgm:spPr/>
    </dgm:pt>
    <dgm:pt modelId="{7F5FCC66-07A7-4FAC-BD86-C679A58ADC0F}" type="pres">
      <dgm:prSet presAssocID="{78BA14D5-D8BD-4E21-AECD-35F1F47C30D5}" presName="bgRect" presStyleLbl="bgShp" presStyleIdx="1" presStyleCnt="3"/>
      <dgm:spPr/>
    </dgm:pt>
    <dgm:pt modelId="{B4FCCFDB-97F6-4F81-B8E7-988510A43DEC}" type="pres">
      <dgm:prSet presAssocID="{78BA14D5-D8BD-4E21-AECD-35F1F47C30D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885FF7D9-45C8-479F-8813-1B359E393530}" type="pres">
      <dgm:prSet presAssocID="{78BA14D5-D8BD-4E21-AECD-35F1F47C30D5}" presName="spaceRect" presStyleCnt="0"/>
      <dgm:spPr/>
    </dgm:pt>
    <dgm:pt modelId="{DE786645-23D3-4323-BC40-EA1750862098}" type="pres">
      <dgm:prSet presAssocID="{78BA14D5-D8BD-4E21-AECD-35F1F47C30D5}" presName="parTx" presStyleLbl="revTx" presStyleIdx="2" presStyleCnt="5">
        <dgm:presLayoutVars>
          <dgm:chMax val="0"/>
          <dgm:chPref val="0"/>
        </dgm:presLayoutVars>
      </dgm:prSet>
      <dgm:spPr/>
    </dgm:pt>
    <dgm:pt modelId="{869772CD-3488-4BA1-A43E-F9C077F36283}" type="pres">
      <dgm:prSet presAssocID="{78BA14D5-D8BD-4E21-AECD-35F1F47C30D5}" presName="desTx" presStyleLbl="revTx" presStyleIdx="3" presStyleCnt="5">
        <dgm:presLayoutVars/>
      </dgm:prSet>
      <dgm:spPr/>
    </dgm:pt>
    <dgm:pt modelId="{6AA16612-EDE4-47D3-BF07-DCD91F7FB47D}" type="pres">
      <dgm:prSet presAssocID="{20581313-7038-4FEB-9EA1-828E4A2DDA7F}" presName="sibTrans" presStyleCnt="0"/>
      <dgm:spPr/>
    </dgm:pt>
    <dgm:pt modelId="{3B700002-FA99-4F91-8471-3ED93DAB8057}" type="pres">
      <dgm:prSet presAssocID="{CCF5B66D-8328-44EC-8D1A-4C87D0986443}" presName="compNode" presStyleCnt="0"/>
      <dgm:spPr/>
    </dgm:pt>
    <dgm:pt modelId="{1E716B9E-088D-4D5D-9E9D-3B5B26550246}" type="pres">
      <dgm:prSet presAssocID="{CCF5B66D-8328-44EC-8D1A-4C87D0986443}" presName="bgRect" presStyleLbl="bgShp" presStyleIdx="2" presStyleCnt="3"/>
      <dgm:spPr/>
    </dgm:pt>
    <dgm:pt modelId="{D290D760-524E-4875-9F61-5241AFFB83A8}" type="pres">
      <dgm:prSet presAssocID="{CCF5B66D-8328-44EC-8D1A-4C87D098644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vel"/>
        </a:ext>
      </dgm:extLst>
    </dgm:pt>
    <dgm:pt modelId="{3893CC9C-7FE3-47EF-AFED-2B26C90198E4}" type="pres">
      <dgm:prSet presAssocID="{CCF5B66D-8328-44EC-8D1A-4C87D0986443}" presName="spaceRect" presStyleCnt="0"/>
      <dgm:spPr/>
    </dgm:pt>
    <dgm:pt modelId="{B991B277-D697-47F3-9ABE-D5E13FBC7E42}" type="pres">
      <dgm:prSet presAssocID="{CCF5B66D-8328-44EC-8D1A-4C87D0986443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8D0D8A0D-F2EC-468B-B378-2A3059227DB7}" srcId="{DD512EBF-52C0-49F7-9A41-4793037005AD}" destId="{78BA14D5-D8BD-4E21-AECD-35F1F47C30D5}" srcOrd="1" destOrd="0" parTransId="{054B9485-9C23-4AF6-85CA-E5A1033ECBDD}" sibTransId="{20581313-7038-4FEB-9EA1-828E4A2DDA7F}"/>
    <dgm:cxn modelId="{38493620-5EFE-497D-B013-E172C9F1F13C}" type="presOf" srcId="{6146738B-CE42-42AD-81C7-543118A222C8}" destId="{F7B3C80C-7F9E-45C0-8101-A677282EF2DC}" srcOrd="0" destOrd="0" presId="urn:microsoft.com/office/officeart/2018/2/layout/IconVerticalSolidList"/>
    <dgm:cxn modelId="{10DECB29-6073-4A84-8462-33166517C551}" srcId="{DD512EBF-52C0-49F7-9A41-4793037005AD}" destId="{6146738B-CE42-42AD-81C7-543118A222C8}" srcOrd="0" destOrd="0" parTransId="{EBFABBC3-0DAD-4DE9-8212-85609815EDD9}" sibTransId="{676DED8F-4EAE-43A4-817E-3A9FE2EE1C56}"/>
    <dgm:cxn modelId="{82ED1D33-0744-43E2-AB1C-9308DDC8A302}" srcId="{6146738B-CE42-42AD-81C7-543118A222C8}" destId="{EB1F0726-C6F1-4283-9136-A7AC9C6005B8}" srcOrd="1" destOrd="0" parTransId="{7EC68329-BDF8-4F35-95F6-E0998CB791D7}" sibTransId="{013F4B1D-0F8D-4D07-997F-A7434EECF2FE}"/>
    <dgm:cxn modelId="{C2E3BC61-A8D4-437F-A5C5-0657D2F82E74}" srcId="{78BA14D5-D8BD-4E21-AECD-35F1F47C30D5}" destId="{619CABF7-D9B5-4EB9-8546-8FA89D434B26}" srcOrd="0" destOrd="0" parTransId="{25CCB01F-EAE9-4435-B5D5-48D59DE08084}" sibTransId="{97C68DC2-C19B-4BFB-911D-4805D7385A85}"/>
    <dgm:cxn modelId="{9190A083-78E6-4316-9C8B-85B07B1237F4}" type="presOf" srcId="{DD512EBF-52C0-49F7-9A41-4793037005AD}" destId="{08F88188-1D66-429D-84E7-CA9B8E3C7194}" srcOrd="0" destOrd="0" presId="urn:microsoft.com/office/officeart/2018/2/layout/IconVerticalSolidList"/>
    <dgm:cxn modelId="{2FB0D28A-6A3B-4A54-8A0C-4A4C74056150}" srcId="{DD512EBF-52C0-49F7-9A41-4793037005AD}" destId="{CCF5B66D-8328-44EC-8D1A-4C87D0986443}" srcOrd="2" destOrd="0" parTransId="{D72FEB56-50C3-45E0-8408-7D1B0CAE20B4}" sibTransId="{0E9DCB96-2C38-4125-BE3A-84E206C75F30}"/>
    <dgm:cxn modelId="{50FB8D94-B001-4FAF-ABF1-78883BD67451}" srcId="{78BA14D5-D8BD-4E21-AECD-35F1F47C30D5}" destId="{AEE2756A-8C0D-47CB-8F01-5C25D2A86482}" srcOrd="1" destOrd="0" parTransId="{3DE4F922-06D1-4C6B-ADDA-37129216C74C}" sibTransId="{1F258335-EBF2-4F14-A8CE-EF53E2C586CA}"/>
    <dgm:cxn modelId="{E5552499-538C-47CF-9D07-6278570EF02A}" srcId="{6146738B-CE42-42AD-81C7-543118A222C8}" destId="{B38A85CB-5C8B-4AF7-BA9F-EE3A430ECC9A}" srcOrd="0" destOrd="0" parTransId="{44D9D950-2F7E-4170-AD4E-A632B1119BA5}" sibTransId="{7E053B8C-7B69-4F6F-B8BB-E78DC2347BBA}"/>
    <dgm:cxn modelId="{031205A3-484F-4D8D-B747-15B07EB57FCF}" type="presOf" srcId="{CCF5B66D-8328-44EC-8D1A-4C87D0986443}" destId="{B991B277-D697-47F3-9ABE-D5E13FBC7E42}" srcOrd="0" destOrd="0" presId="urn:microsoft.com/office/officeart/2018/2/layout/IconVerticalSolidList"/>
    <dgm:cxn modelId="{4BDB95AA-BDDE-414B-B82D-4A479E8CBD54}" type="presOf" srcId="{619CABF7-D9B5-4EB9-8546-8FA89D434B26}" destId="{869772CD-3488-4BA1-A43E-F9C077F36283}" srcOrd="0" destOrd="0" presId="urn:microsoft.com/office/officeart/2018/2/layout/IconVerticalSolidList"/>
    <dgm:cxn modelId="{9B33F7B4-0FE5-4FE6-974C-DCE1DE3C1BA4}" type="presOf" srcId="{78BA14D5-D8BD-4E21-AECD-35F1F47C30D5}" destId="{DE786645-23D3-4323-BC40-EA1750862098}" srcOrd="0" destOrd="0" presId="urn:microsoft.com/office/officeart/2018/2/layout/IconVerticalSolidList"/>
    <dgm:cxn modelId="{185384B5-85F3-44C3-AE22-0853AAE2DCFE}" type="presOf" srcId="{AEE2756A-8C0D-47CB-8F01-5C25D2A86482}" destId="{869772CD-3488-4BA1-A43E-F9C077F36283}" srcOrd="0" destOrd="1" presId="urn:microsoft.com/office/officeart/2018/2/layout/IconVerticalSolidList"/>
    <dgm:cxn modelId="{8C0263C4-1F62-4421-A1A0-90F3E27A22A3}" type="presOf" srcId="{EB1F0726-C6F1-4283-9136-A7AC9C6005B8}" destId="{E13D732F-0975-4896-97AD-9A7A6E33B1E4}" srcOrd="0" destOrd="1" presId="urn:microsoft.com/office/officeart/2018/2/layout/IconVerticalSolidList"/>
    <dgm:cxn modelId="{2563B6EA-BC0C-4639-9EC3-CABCE4599E0B}" type="presOf" srcId="{B38A85CB-5C8B-4AF7-BA9F-EE3A430ECC9A}" destId="{E13D732F-0975-4896-97AD-9A7A6E33B1E4}" srcOrd="0" destOrd="0" presId="urn:microsoft.com/office/officeart/2018/2/layout/IconVerticalSolidList"/>
    <dgm:cxn modelId="{E9A91909-A32C-4B03-9A84-8D002210DAEF}" type="presParOf" srcId="{08F88188-1D66-429D-84E7-CA9B8E3C7194}" destId="{DD81AD13-D33F-45BA-B6B0-CB5BAD314CAF}" srcOrd="0" destOrd="0" presId="urn:microsoft.com/office/officeart/2018/2/layout/IconVerticalSolidList"/>
    <dgm:cxn modelId="{9184013A-9801-46B5-9386-6444584E5B0A}" type="presParOf" srcId="{DD81AD13-D33F-45BA-B6B0-CB5BAD314CAF}" destId="{35857A7A-4FE7-439A-9BC4-15D726373C18}" srcOrd="0" destOrd="0" presId="urn:microsoft.com/office/officeart/2018/2/layout/IconVerticalSolidList"/>
    <dgm:cxn modelId="{5930E74E-37CF-4FF5-82BA-68089CE2224F}" type="presParOf" srcId="{DD81AD13-D33F-45BA-B6B0-CB5BAD314CAF}" destId="{31ED840A-7F44-4217-A6E9-A0F20ED831C6}" srcOrd="1" destOrd="0" presId="urn:microsoft.com/office/officeart/2018/2/layout/IconVerticalSolidList"/>
    <dgm:cxn modelId="{323B188F-61CC-4147-85EC-E58916B77B83}" type="presParOf" srcId="{DD81AD13-D33F-45BA-B6B0-CB5BAD314CAF}" destId="{DFEC0841-2791-4CDB-A957-3A4D91BD0466}" srcOrd="2" destOrd="0" presId="urn:microsoft.com/office/officeart/2018/2/layout/IconVerticalSolidList"/>
    <dgm:cxn modelId="{F5CA597F-9E58-4729-BC71-3E1C9C9FDB17}" type="presParOf" srcId="{DD81AD13-D33F-45BA-B6B0-CB5BAD314CAF}" destId="{F7B3C80C-7F9E-45C0-8101-A677282EF2DC}" srcOrd="3" destOrd="0" presId="urn:microsoft.com/office/officeart/2018/2/layout/IconVerticalSolidList"/>
    <dgm:cxn modelId="{7617FEB1-F411-45B7-813E-1E61DCA78059}" type="presParOf" srcId="{DD81AD13-D33F-45BA-B6B0-CB5BAD314CAF}" destId="{E13D732F-0975-4896-97AD-9A7A6E33B1E4}" srcOrd="4" destOrd="0" presId="urn:microsoft.com/office/officeart/2018/2/layout/IconVerticalSolidList"/>
    <dgm:cxn modelId="{7C80A0D3-A4C3-43D0-A893-1C360271A9B0}" type="presParOf" srcId="{08F88188-1D66-429D-84E7-CA9B8E3C7194}" destId="{9364B5B7-1371-4349-918C-19484216D6DE}" srcOrd="1" destOrd="0" presId="urn:microsoft.com/office/officeart/2018/2/layout/IconVerticalSolidList"/>
    <dgm:cxn modelId="{583B96E4-6FD3-45CD-864B-44CC27BB8904}" type="presParOf" srcId="{08F88188-1D66-429D-84E7-CA9B8E3C7194}" destId="{8CD970B8-B2A2-4DED-8566-AE6A346DC6C6}" srcOrd="2" destOrd="0" presId="urn:microsoft.com/office/officeart/2018/2/layout/IconVerticalSolidList"/>
    <dgm:cxn modelId="{0A4412C0-0895-4AF0-AC06-272997E008FA}" type="presParOf" srcId="{8CD970B8-B2A2-4DED-8566-AE6A346DC6C6}" destId="{7F5FCC66-07A7-4FAC-BD86-C679A58ADC0F}" srcOrd="0" destOrd="0" presId="urn:microsoft.com/office/officeart/2018/2/layout/IconVerticalSolidList"/>
    <dgm:cxn modelId="{537DA04B-AC46-40D5-A510-2E0A82C3D267}" type="presParOf" srcId="{8CD970B8-B2A2-4DED-8566-AE6A346DC6C6}" destId="{B4FCCFDB-97F6-4F81-B8E7-988510A43DEC}" srcOrd="1" destOrd="0" presId="urn:microsoft.com/office/officeart/2018/2/layout/IconVerticalSolidList"/>
    <dgm:cxn modelId="{F944CFA1-7745-409C-AC01-1E24FB30B7F2}" type="presParOf" srcId="{8CD970B8-B2A2-4DED-8566-AE6A346DC6C6}" destId="{885FF7D9-45C8-479F-8813-1B359E393530}" srcOrd="2" destOrd="0" presId="urn:microsoft.com/office/officeart/2018/2/layout/IconVerticalSolidList"/>
    <dgm:cxn modelId="{D5096222-1705-40E8-B74C-491A186CCAF9}" type="presParOf" srcId="{8CD970B8-B2A2-4DED-8566-AE6A346DC6C6}" destId="{DE786645-23D3-4323-BC40-EA1750862098}" srcOrd="3" destOrd="0" presId="urn:microsoft.com/office/officeart/2018/2/layout/IconVerticalSolidList"/>
    <dgm:cxn modelId="{C8CAE59B-33F7-4A26-B076-50EF485DE679}" type="presParOf" srcId="{8CD970B8-B2A2-4DED-8566-AE6A346DC6C6}" destId="{869772CD-3488-4BA1-A43E-F9C077F36283}" srcOrd="4" destOrd="0" presId="urn:microsoft.com/office/officeart/2018/2/layout/IconVerticalSolidList"/>
    <dgm:cxn modelId="{E0B85082-A392-41A1-81A6-6A21C3D87459}" type="presParOf" srcId="{08F88188-1D66-429D-84E7-CA9B8E3C7194}" destId="{6AA16612-EDE4-47D3-BF07-DCD91F7FB47D}" srcOrd="3" destOrd="0" presId="urn:microsoft.com/office/officeart/2018/2/layout/IconVerticalSolidList"/>
    <dgm:cxn modelId="{F4198DA1-8054-41DB-929E-AEEA1264FC08}" type="presParOf" srcId="{08F88188-1D66-429D-84E7-CA9B8E3C7194}" destId="{3B700002-FA99-4F91-8471-3ED93DAB8057}" srcOrd="4" destOrd="0" presId="urn:microsoft.com/office/officeart/2018/2/layout/IconVerticalSolidList"/>
    <dgm:cxn modelId="{C54E466D-2145-4FC7-ADB4-091D62EC201E}" type="presParOf" srcId="{3B700002-FA99-4F91-8471-3ED93DAB8057}" destId="{1E716B9E-088D-4D5D-9E9D-3B5B26550246}" srcOrd="0" destOrd="0" presId="urn:microsoft.com/office/officeart/2018/2/layout/IconVerticalSolidList"/>
    <dgm:cxn modelId="{6AA86886-E1C8-4505-8263-B5EDA41C2236}" type="presParOf" srcId="{3B700002-FA99-4F91-8471-3ED93DAB8057}" destId="{D290D760-524E-4875-9F61-5241AFFB83A8}" srcOrd="1" destOrd="0" presId="urn:microsoft.com/office/officeart/2018/2/layout/IconVerticalSolidList"/>
    <dgm:cxn modelId="{47B0FBF0-F544-4143-91D2-A86AF41B40EE}" type="presParOf" srcId="{3B700002-FA99-4F91-8471-3ED93DAB8057}" destId="{3893CC9C-7FE3-47EF-AFED-2B26C90198E4}" srcOrd="2" destOrd="0" presId="urn:microsoft.com/office/officeart/2018/2/layout/IconVerticalSolidList"/>
    <dgm:cxn modelId="{D75BC8AD-3D65-462A-B515-A474DB7A23ED}" type="presParOf" srcId="{3B700002-FA99-4F91-8471-3ED93DAB8057}" destId="{B991B277-D697-47F3-9ABE-D5E13FBC7E4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EE9E635-FF63-4C5C-A382-771AB045A63B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167B9F69-9EA4-4CB2-A0CF-8DB11661D0BE}">
      <dgm:prSet/>
      <dgm:spPr/>
      <dgm:t>
        <a:bodyPr/>
        <a:lstStyle/>
        <a:p>
          <a:pPr>
            <a:defRPr b="1"/>
          </a:pPr>
          <a:r>
            <a:rPr lang="en-US" b="0" i="0"/>
            <a:t>Youtube-DL</a:t>
          </a:r>
          <a:endParaRPr lang="en-US"/>
        </a:p>
      </dgm:t>
    </dgm:pt>
    <dgm:pt modelId="{A5498087-D905-4959-8FE3-35840129AA21}" type="parTrans" cxnId="{9A9E1134-1242-43DB-9CC4-B5A932A56EDB}">
      <dgm:prSet/>
      <dgm:spPr/>
      <dgm:t>
        <a:bodyPr/>
        <a:lstStyle/>
        <a:p>
          <a:endParaRPr lang="en-US"/>
        </a:p>
      </dgm:t>
    </dgm:pt>
    <dgm:pt modelId="{3C31E707-344D-4FC2-8825-FD548D77D355}" type="sibTrans" cxnId="{9A9E1134-1242-43DB-9CC4-B5A932A56EDB}">
      <dgm:prSet/>
      <dgm:spPr/>
      <dgm:t>
        <a:bodyPr/>
        <a:lstStyle/>
        <a:p>
          <a:endParaRPr lang="en-US"/>
        </a:p>
      </dgm:t>
    </dgm:pt>
    <dgm:pt modelId="{AF5F3799-3CB4-4ABA-9973-5DD4F93AAF2F}">
      <dgm:prSet/>
      <dgm:spPr/>
      <dgm:t>
        <a:bodyPr/>
        <a:lstStyle/>
        <a:p>
          <a:r>
            <a:rPr lang="en-US" b="0" i="0"/>
            <a:t>Youtube-dl is a command line program to download videos from different websites</a:t>
          </a:r>
          <a:endParaRPr lang="en-US"/>
        </a:p>
      </dgm:t>
    </dgm:pt>
    <dgm:pt modelId="{9C5AD752-2A1A-4288-9982-5C84C3CB8377}" type="parTrans" cxnId="{F1822E8E-6AB7-4408-A60D-5B02D98E9D81}">
      <dgm:prSet/>
      <dgm:spPr/>
      <dgm:t>
        <a:bodyPr/>
        <a:lstStyle/>
        <a:p>
          <a:endParaRPr lang="en-US"/>
        </a:p>
      </dgm:t>
    </dgm:pt>
    <dgm:pt modelId="{485DBA87-E3D4-4645-81AC-47C7FCE8C813}" type="sibTrans" cxnId="{F1822E8E-6AB7-4408-A60D-5B02D98E9D81}">
      <dgm:prSet/>
      <dgm:spPr/>
      <dgm:t>
        <a:bodyPr/>
        <a:lstStyle/>
        <a:p>
          <a:endParaRPr lang="en-US"/>
        </a:p>
      </dgm:t>
    </dgm:pt>
    <dgm:pt modelId="{DAB10837-C0F8-44AB-AF48-866571AB2034}">
      <dgm:prSet/>
      <dgm:spPr/>
      <dgm:t>
        <a:bodyPr/>
        <a:lstStyle/>
        <a:p>
          <a:pPr>
            <a:defRPr b="1"/>
          </a:pPr>
          <a:r>
            <a:rPr lang="en-US" b="0" i="0"/>
            <a:t>Electron</a:t>
          </a:r>
          <a:endParaRPr lang="en-US"/>
        </a:p>
      </dgm:t>
    </dgm:pt>
    <dgm:pt modelId="{1BB7C6B3-CB83-424C-AA4E-0C8A559ED2AA}" type="parTrans" cxnId="{9A5559B1-E299-49C2-BFB2-64DDF5CC7126}">
      <dgm:prSet/>
      <dgm:spPr/>
      <dgm:t>
        <a:bodyPr/>
        <a:lstStyle/>
        <a:p>
          <a:endParaRPr lang="en-US"/>
        </a:p>
      </dgm:t>
    </dgm:pt>
    <dgm:pt modelId="{29C8B101-39DF-4ECF-89B0-ED39E2BB0751}" type="sibTrans" cxnId="{9A5559B1-E299-49C2-BFB2-64DDF5CC7126}">
      <dgm:prSet/>
      <dgm:spPr/>
      <dgm:t>
        <a:bodyPr/>
        <a:lstStyle/>
        <a:p>
          <a:endParaRPr lang="en-US"/>
        </a:p>
      </dgm:t>
    </dgm:pt>
    <dgm:pt modelId="{9D89F969-1B97-42B3-BC07-85BCB196D084}">
      <dgm:prSet/>
      <dgm:spPr/>
      <dgm:t>
        <a:bodyPr/>
        <a:lstStyle/>
        <a:p>
          <a:r>
            <a:rPr lang="en-US" b="0" i="0"/>
            <a:t>It is a open source framework developed and maintained by github</a:t>
          </a:r>
          <a:endParaRPr lang="en-US"/>
        </a:p>
      </dgm:t>
    </dgm:pt>
    <dgm:pt modelId="{DEC322D6-2FE6-4C76-839D-0C22B1E7045F}" type="parTrans" cxnId="{8FAD941B-A8F9-4518-842B-8BD159FE3A78}">
      <dgm:prSet/>
      <dgm:spPr/>
      <dgm:t>
        <a:bodyPr/>
        <a:lstStyle/>
        <a:p>
          <a:endParaRPr lang="en-US"/>
        </a:p>
      </dgm:t>
    </dgm:pt>
    <dgm:pt modelId="{6DA2807A-E6D1-4774-80D4-0276D998A944}" type="sibTrans" cxnId="{8FAD941B-A8F9-4518-842B-8BD159FE3A78}">
      <dgm:prSet/>
      <dgm:spPr/>
      <dgm:t>
        <a:bodyPr/>
        <a:lstStyle/>
        <a:p>
          <a:endParaRPr lang="en-US"/>
        </a:p>
      </dgm:t>
    </dgm:pt>
    <dgm:pt modelId="{CF8F4D1B-0D5C-47D0-AA17-2DC2AB4E4466}">
      <dgm:prSet/>
      <dgm:spPr/>
      <dgm:t>
        <a:bodyPr/>
        <a:lstStyle/>
        <a:p>
          <a:r>
            <a:rPr lang="en-US" b="0" i="0" dirty="0"/>
            <a:t>Combines the chromium rendering engine and the </a:t>
          </a:r>
          <a:r>
            <a:rPr lang="en-US" b="0" i="0" dirty="0" err="1"/>
            <a:t>Node.Js</a:t>
          </a:r>
          <a:r>
            <a:rPr lang="en-US" b="0" i="0" dirty="0"/>
            <a:t> runtime</a:t>
          </a:r>
          <a:endParaRPr lang="en-US" dirty="0"/>
        </a:p>
      </dgm:t>
    </dgm:pt>
    <dgm:pt modelId="{7350612E-D9FD-4D8F-AFF6-51BA2D6C5005}" type="parTrans" cxnId="{7F8C7A5F-CAB2-40D6-B3E5-C92F94CDE7AA}">
      <dgm:prSet/>
      <dgm:spPr/>
      <dgm:t>
        <a:bodyPr/>
        <a:lstStyle/>
        <a:p>
          <a:endParaRPr lang="en-US"/>
        </a:p>
      </dgm:t>
    </dgm:pt>
    <dgm:pt modelId="{596B39E1-F8B0-49D6-8657-1F55D8F54455}" type="sibTrans" cxnId="{7F8C7A5F-CAB2-40D6-B3E5-C92F94CDE7AA}">
      <dgm:prSet/>
      <dgm:spPr/>
      <dgm:t>
        <a:bodyPr/>
        <a:lstStyle/>
        <a:p>
          <a:endParaRPr lang="en-US"/>
        </a:p>
      </dgm:t>
    </dgm:pt>
    <dgm:pt modelId="{24F6BA8E-DE18-4478-994A-A00E34C52ED9}">
      <dgm:prSet/>
      <dgm:spPr/>
      <dgm:t>
        <a:bodyPr/>
        <a:lstStyle/>
        <a:p>
          <a:r>
            <a:rPr lang="en-US" b="0" i="0"/>
            <a:t>Electron allows for the development of desktop GUI applications using web technologies</a:t>
          </a:r>
          <a:endParaRPr lang="en-US"/>
        </a:p>
      </dgm:t>
    </dgm:pt>
    <dgm:pt modelId="{F30BEC69-D103-4084-AAC8-FB88888D7526}" type="parTrans" cxnId="{C027D379-A218-4F1A-8B6D-C1AFACF3041F}">
      <dgm:prSet/>
      <dgm:spPr/>
      <dgm:t>
        <a:bodyPr/>
        <a:lstStyle/>
        <a:p>
          <a:endParaRPr lang="en-US"/>
        </a:p>
      </dgm:t>
    </dgm:pt>
    <dgm:pt modelId="{664B80B9-3A39-435F-ADB7-12C75AA76122}" type="sibTrans" cxnId="{C027D379-A218-4F1A-8B6D-C1AFACF3041F}">
      <dgm:prSet/>
      <dgm:spPr/>
      <dgm:t>
        <a:bodyPr/>
        <a:lstStyle/>
        <a:p>
          <a:endParaRPr lang="en-US"/>
        </a:p>
      </dgm:t>
    </dgm:pt>
    <dgm:pt modelId="{83E8A0B7-4097-4157-855F-5BECAEBD8C56}" type="pres">
      <dgm:prSet presAssocID="{2EE9E635-FF63-4C5C-A382-771AB045A63B}" presName="root" presStyleCnt="0">
        <dgm:presLayoutVars>
          <dgm:dir/>
          <dgm:resizeHandles val="exact"/>
        </dgm:presLayoutVars>
      </dgm:prSet>
      <dgm:spPr/>
    </dgm:pt>
    <dgm:pt modelId="{484159BD-0C9C-494C-97AA-ABB08F516556}" type="pres">
      <dgm:prSet presAssocID="{167B9F69-9EA4-4CB2-A0CF-8DB11661D0BE}" presName="compNode" presStyleCnt="0"/>
      <dgm:spPr/>
    </dgm:pt>
    <dgm:pt modelId="{D3D99EBB-95BF-447B-947D-F7E500D112E6}" type="pres">
      <dgm:prSet presAssocID="{167B9F69-9EA4-4CB2-A0CF-8DB11661D0BE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7DF196A8-76FE-4CBF-B3D1-D86544B40F28}" type="pres">
      <dgm:prSet presAssocID="{167B9F69-9EA4-4CB2-A0CF-8DB11661D0BE}" presName="iconSpace" presStyleCnt="0"/>
      <dgm:spPr/>
    </dgm:pt>
    <dgm:pt modelId="{06D09EBD-0117-471A-A042-7B3CD9A3020F}" type="pres">
      <dgm:prSet presAssocID="{167B9F69-9EA4-4CB2-A0CF-8DB11661D0BE}" presName="parTx" presStyleLbl="revTx" presStyleIdx="0" presStyleCnt="4">
        <dgm:presLayoutVars>
          <dgm:chMax val="0"/>
          <dgm:chPref val="0"/>
        </dgm:presLayoutVars>
      </dgm:prSet>
      <dgm:spPr/>
    </dgm:pt>
    <dgm:pt modelId="{D105521B-C1BD-4DF8-8624-72794AA019EF}" type="pres">
      <dgm:prSet presAssocID="{167B9F69-9EA4-4CB2-A0CF-8DB11661D0BE}" presName="txSpace" presStyleCnt="0"/>
      <dgm:spPr/>
    </dgm:pt>
    <dgm:pt modelId="{FC47FB12-9FB0-41EE-AE70-8151C570FB16}" type="pres">
      <dgm:prSet presAssocID="{167B9F69-9EA4-4CB2-A0CF-8DB11661D0BE}" presName="desTx" presStyleLbl="revTx" presStyleIdx="1" presStyleCnt="4">
        <dgm:presLayoutVars/>
      </dgm:prSet>
      <dgm:spPr/>
    </dgm:pt>
    <dgm:pt modelId="{3654EFAB-61B3-4620-BC11-A5DCF29445AD}" type="pres">
      <dgm:prSet presAssocID="{3C31E707-344D-4FC2-8825-FD548D77D355}" presName="sibTrans" presStyleCnt="0"/>
      <dgm:spPr/>
    </dgm:pt>
    <dgm:pt modelId="{DFCE9093-0BA6-4E8F-8664-C3819AC8CF28}" type="pres">
      <dgm:prSet presAssocID="{DAB10837-C0F8-44AB-AF48-866571AB2034}" presName="compNode" presStyleCnt="0"/>
      <dgm:spPr/>
    </dgm:pt>
    <dgm:pt modelId="{A300DB93-035B-48BA-A01D-4E0E8A643AB7}" type="pres">
      <dgm:prSet presAssocID="{DAB10837-C0F8-44AB-AF48-866571AB2034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FE62B163-2027-4D0C-B682-A905B5C762F9}" type="pres">
      <dgm:prSet presAssocID="{DAB10837-C0F8-44AB-AF48-866571AB2034}" presName="iconSpace" presStyleCnt="0"/>
      <dgm:spPr/>
    </dgm:pt>
    <dgm:pt modelId="{37F59779-F1AB-4405-B846-7B35E602DFEF}" type="pres">
      <dgm:prSet presAssocID="{DAB10837-C0F8-44AB-AF48-866571AB2034}" presName="parTx" presStyleLbl="revTx" presStyleIdx="2" presStyleCnt="4">
        <dgm:presLayoutVars>
          <dgm:chMax val="0"/>
          <dgm:chPref val="0"/>
        </dgm:presLayoutVars>
      </dgm:prSet>
      <dgm:spPr/>
    </dgm:pt>
    <dgm:pt modelId="{BE165F82-556C-4099-9006-DA3F60EBB528}" type="pres">
      <dgm:prSet presAssocID="{DAB10837-C0F8-44AB-AF48-866571AB2034}" presName="txSpace" presStyleCnt="0"/>
      <dgm:spPr/>
    </dgm:pt>
    <dgm:pt modelId="{13A0FF5B-53FE-456F-AF4E-5866AE20155D}" type="pres">
      <dgm:prSet presAssocID="{DAB10837-C0F8-44AB-AF48-866571AB2034}" presName="desTx" presStyleLbl="revTx" presStyleIdx="3" presStyleCnt="4">
        <dgm:presLayoutVars/>
      </dgm:prSet>
      <dgm:spPr/>
    </dgm:pt>
  </dgm:ptLst>
  <dgm:cxnLst>
    <dgm:cxn modelId="{8FAD941B-A8F9-4518-842B-8BD159FE3A78}" srcId="{DAB10837-C0F8-44AB-AF48-866571AB2034}" destId="{9D89F969-1B97-42B3-BC07-85BCB196D084}" srcOrd="0" destOrd="0" parTransId="{DEC322D6-2FE6-4C76-839D-0C22B1E7045F}" sibTransId="{6DA2807A-E6D1-4774-80D4-0276D998A944}"/>
    <dgm:cxn modelId="{796D011D-5618-45B4-8AFC-9266C08C22E5}" type="presOf" srcId="{DAB10837-C0F8-44AB-AF48-866571AB2034}" destId="{37F59779-F1AB-4405-B846-7B35E602DFEF}" srcOrd="0" destOrd="0" presId="urn:microsoft.com/office/officeart/2018/5/layout/CenteredIconLabelDescriptionList"/>
    <dgm:cxn modelId="{9A9E1134-1242-43DB-9CC4-B5A932A56EDB}" srcId="{2EE9E635-FF63-4C5C-A382-771AB045A63B}" destId="{167B9F69-9EA4-4CB2-A0CF-8DB11661D0BE}" srcOrd="0" destOrd="0" parTransId="{A5498087-D905-4959-8FE3-35840129AA21}" sibTransId="{3C31E707-344D-4FC2-8825-FD548D77D355}"/>
    <dgm:cxn modelId="{7F8C7A5F-CAB2-40D6-B3E5-C92F94CDE7AA}" srcId="{9D89F969-1B97-42B3-BC07-85BCB196D084}" destId="{CF8F4D1B-0D5C-47D0-AA17-2DC2AB4E4466}" srcOrd="0" destOrd="0" parTransId="{7350612E-D9FD-4D8F-AFF6-51BA2D6C5005}" sibTransId="{596B39E1-F8B0-49D6-8657-1F55D8F54455}"/>
    <dgm:cxn modelId="{C3884D53-7053-42E0-9ADB-CCA5918EBD69}" type="presOf" srcId="{2EE9E635-FF63-4C5C-A382-771AB045A63B}" destId="{83E8A0B7-4097-4157-855F-5BECAEBD8C56}" srcOrd="0" destOrd="0" presId="urn:microsoft.com/office/officeart/2018/5/layout/CenteredIconLabelDescriptionList"/>
    <dgm:cxn modelId="{C027D379-A218-4F1A-8B6D-C1AFACF3041F}" srcId="{DAB10837-C0F8-44AB-AF48-866571AB2034}" destId="{24F6BA8E-DE18-4478-994A-A00E34C52ED9}" srcOrd="1" destOrd="0" parTransId="{F30BEC69-D103-4084-AAC8-FB88888D7526}" sibTransId="{664B80B9-3A39-435F-ADB7-12C75AA76122}"/>
    <dgm:cxn modelId="{F1822E8E-6AB7-4408-A60D-5B02D98E9D81}" srcId="{167B9F69-9EA4-4CB2-A0CF-8DB11661D0BE}" destId="{AF5F3799-3CB4-4ABA-9973-5DD4F93AAF2F}" srcOrd="0" destOrd="0" parTransId="{9C5AD752-2A1A-4288-9982-5C84C3CB8377}" sibTransId="{485DBA87-E3D4-4645-81AC-47C7FCE8C813}"/>
    <dgm:cxn modelId="{A12D6C9B-F824-4CDF-AD8B-6474C50CFADC}" type="presOf" srcId="{9D89F969-1B97-42B3-BC07-85BCB196D084}" destId="{13A0FF5B-53FE-456F-AF4E-5866AE20155D}" srcOrd="0" destOrd="0" presId="urn:microsoft.com/office/officeart/2018/5/layout/CenteredIconLabelDescriptionList"/>
    <dgm:cxn modelId="{A16299AE-9F8B-4CEB-B51D-C06667C619E1}" type="presOf" srcId="{CF8F4D1B-0D5C-47D0-AA17-2DC2AB4E4466}" destId="{13A0FF5B-53FE-456F-AF4E-5866AE20155D}" srcOrd="0" destOrd="1" presId="urn:microsoft.com/office/officeart/2018/5/layout/CenteredIconLabelDescriptionList"/>
    <dgm:cxn modelId="{9A5559B1-E299-49C2-BFB2-64DDF5CC7126}" srcId="{2EE9E635-FF63-4C5C-A382-771AB045A63B}" destId="{DAB10837-C0F8-44AB-AF48-866571AB2034}" srcOrd="1" destOrd="0" parTransId="{1BB7C6B3-CB83-424C-AA4E-0C8A559ED2AA}" sibTransId="{29C8B101-39DF-4ECF-89B0-ED39E2BB0751}"/>
    <dgm:cxn modelId="{FBDB3FD4-DF5E-48CB-8D15-301476E7F143}" type="presOf" srcId="{AF5F3799-3CB4-4ABA-9973-5DD4F93AAF2F}" destId="{FC47FB12-9FB0-41EE-AE70-8151C570FB16}" srcOrd="0" destOrd="0" presId="urn:microsoft.com/office/officeart/2018/5/layout/CenteredIconLabelDescriptionList"/>
    <dgm:cxn modelId="{A872D1E0-6080-4977-9293-8B35694C59EA}" type="presOf" srcId="{24F6BA8E-DE18-4478-994A-A00E34C52ED9}" destId="{13A0FF5B-53FE-456F-AF4E-5866AE20155D}" srcOrd="0" destOrd="2" presId="urn:microsoft.com/office/officeart/2018/5/layout/CenteredIconLabelDescriptionList"/>
    <dgm:cxn modelId="{C1662DEE-5802-47F9-84EC-9A8EAF7DF7DE}" type="presOf" srcId="{167B9F69-9EA4-4CB2-A0CF-8DB11661D0BE}" destId="{06D09EBD-0117-471A-A042-7B3CD9A3020F}" srcOrd="0" destOrd="0" presId="urn:microsoft.com/office/officeart/2018/5/layout/CenteredIconLabelDescriptionList"/>
    <dgm:cxn modelId="{B02C1621-AD36-41E7-965F-0D7FEA24FF3E}" type="presParOf" srcId="{83E8A0B7-4097-4157-855F-5BECAEBD8C56}" destId="{484159BD-0C9C-494C-97AA-ABB08F516556}" srcOrd="0" destOrd="0" presId="urn:microsoft.com/office/officeart/2018/5/layout/CenteredIconLabelDescriptionList"/>
    <dgm:cxn modelId="{A6350546-6324-4497-9556-58D6B04BDE93}" type="presParOf" srcId="{484159BD-0C9C-494C-97AA-ABB08F516556}" destId="{D3D99EBB-95BF-447B-947D-F7E500D112E6}" srcOrd="0" destOrd="0" presId="urn:microsoft.com/office/officeart/2018/5/layout/CenteredIconLabelDescriptionList"/>
    <dgm:cxn modelId="{B027B0B1-BD1A-4A8B-A7B3-C00C5DDA89F7}" type="presParOf" srcId="{484159BD-0C9C-494C-97AA-ABB08F516556}" destId="{7DF196A8-76FE-4CBF-B3D1-D86544B40F28}" srcOrd="1" destOrd="0" presId="urn:microsoft.com/office/officeart/2018/5/layout/CenteredIconLabelDescriptionList"/>
    <dgm:cxn modelId="{1DE7411C-3633-4D86-BBCF-C5DBE5F001D8}" type="presParOf" srcId="{484159BD-0C9C-494C-97AA-ABB08F516556}" destId="{06D09EBD-0117-471A-A042-7B3CD9A3020F}" srcOrd="2" destOrd="0" presId="urn:microsoft.com/office/officeart/2018/5/layout/CenteredIconLabelDescriptionList"/>
    <dgm:cxn modelId="{439DC040-487B-490A-86FD-B0259699B079}" type="presParOf" srcId="{484159BD-0C9C-494C-97AA-ABB08F516556}" destId="{D105521B-C1BD-4DF8-8624-72794AA019EF}" srcOrd="3" destOrd="0" presId="urn:microsoft.com/office/officeart/2018/5/layout/CenteredIconLabelDescriptionList"/>
    <dgm:cxn modelId="{6849E8A5-1195-4E6D-A2A5-70F42EAD4148}" type="presParOf" srcId="{484159BD-0C9C-494C-97AA-ABB08F516556}" destId="{FC47FB12-9FB0-41EE-AE70-8151C570FB16}" srcOrd="4" destOrd="0" presId="urn:microsoft.com/office/officeart/2018/5/layout/CenteredIconLabelDescriptionList"/>
    <dgm:cxn modelId="{2F9C85FF-0DEB-4073-A35C-899FD8214F56}" type="presParOf" srcId="{83E8A0B7-4097-4157-855F-5BECAEBD8C56}" destId="{3654EFAB-61B3-4620-BC11-A5DCF29445AD}" srcOrd="1" destOrd="0" presId="urn:microsoft.com/office/officeart/2018/5/layout/CenteredIconLabelDescriptionList"/>
    <dgm:cxn modelId="{5E8A31BC-4411-47DF-BCD4-DFF553D04F93}" type="presParOf" srcId="{83E8A0B7-4097-4157-855F-5BECAEBD8C56}" destId="{DFCE9093-0BA6-4E8F-8664-C3819AC8CF28}" srcOrd="2" destOrd="0" presId="urn:microsoft.com/office/officeart/2018/5/layout/CenteredIconLabelDescriptionList"/>
    <dgm:cxn modelId="{C71BAED4-B576-4336-99A1-366EBA7CC788}" type="presParOf" srcId="{DFCE9093-0BA6-4E8F-8664-C3819AC8CF28}" destId="{A300DB93-035B-48BA-A01D-4E0E8A643AB7}" srcOrd="0" destOrd="0" presId="urn:microsoft.com/office/officeart/2018/5/layout/CenteredIconLabelDescriptionList"/>
    <dgm:cxn modelId="{AE4763C5-6255-472C-BD98-8A27B5BCB9FA}" type="presParOf" srcId="{DFCE9093-0BA6-4E8F-8664-C3819AC8CF28}" destId="{FE62B163-2027-4D0C-B682-A905B5C762F9}" srcOrd="1" destOrd="0" presId="urn:microsoft.com/office/officeart/2018/5/layout/CenteredIconLabelDescriptionList"/>
    <dgm:cxn modelId="{C1F58A5F-162E-4B0A-99F4-FA7879D6C42F}" type="presParOf" srcId="{DFCE9093-0BA6-4E8F-8664-C3819AC8CF28}" destId="{37F59779-F1AB-4405-B846-7B35E602DFEF}" srcOrd="2" destOrd="0" presId="urn:microsoft.com/office/officeart/2018/5/layout/CenteredIconLabelDescriptionList"/>
    <dgm:cxn modelId="{0EAE01D8-83F5-48F5-A39B-33BE559E7341}" type="presParOf" srcId="{DFCE9093-0BA6-4E8F-8664-C3819AC8CF28}" destId="{BE165F82-556C-4099-9006-DA3F60EBB528}" srcOrd="3" destOrd="0" presId="urn:microsoft.com/office/officeart/2018/5/layout/CenteredIconLabelDescriptionList"/>
    <dgm:cxn modelId="{2BFBF289-8690-40BB-9765-1F04DFB653A6}" type="presParOf" srcId="{DFCE9093-0BA6-4E8F-8664-C3819AC8CF28}" destId="{13A0FF5B-53FE-456F-AF4E-5866AE20155D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C58B5F0-9BEC-4E52-A97B-640095F8B6D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2FB66039-E676-4059-9431-4E52B7B2A05D}">
      <dgm:prSet/>
      <dgm:spPr/>
      <dgm:t>
        <a:bodyPr/>
        <a:lstStyle/>
        <a:p>
          <a:r>
            <a:rPr lang="en-US" b="0" i="0"/>
            <a:t>Create a modern, simplistic graphical user interface to the youtube-dl command line tool that will require minimal setup by the end user.</a:t>
          </a:r>
          <a:endParaRPr lang="en-US"/>
        </a:p>
      </dgm:t>
    </dgm:pt>
    <dgm:pt modelId="{DC0E6981-DC42-4B96-824F-FBAA13DBB205}" type="parTrans" cxnId="{F1CC4E33-D6EB-4FB6-B2EC-74DE24D61A20}">
      <dgm:prSet/>
      <dgm:spPr/>
      <dgm:t>
        <a:bodyPr/>
        <a:lstStyle/>
        <a:p>
          <a:endParaRPr lang="en-US"/>
        </a:p>
      </dgm:t>
    </dgm:pt>
    <dgm:pt modelId="{057D8EB1-A237-4C07-9D67-117DB4E3D0CF}" type="sibTrans" cxnId="{F1CC4E33-D6EB-4FB6-B2EC-74DE24D61A20}">
      <dgm:prSet/>
      <dgm:spPr/>
      <dgm:t>
        <a:bodyPr/>
        <a:lstStyle/>
        <a:p>
          <a:endParaRPr lang="en-US"/>
        </a:p>
      </dgm:t>
    </dgm:pt>
    <dgm:pt modelId="{8017F4CD-77FC-4C94-9B17-35198960D59A}">
      <dgm:prSet/>
      <dgm:spPr/>
      <dgm:t>
        <a:bodyPr/>
        <a:lstStyle/>
        <a:p>
          <a:r>
            <a:rPr lang="en-US" b="0" i="0"/>
            <a:t>Interface will allow the downloading of at least YouTube, Instagram, and Twitter videos that are publicly accessible.</a:t>
          </a:r>
          <a:endParaRPr lang="en-US"/>
        </a:p>
      </dgm:t>
    </dgm:pt>
    <dgm:pt modelId="{1ED95318-49BC-4065-8AF9-DBFDA83ABE1F}" type="parTrans" cxnId="{F327BAB6-8AFB-4220-BCF1-67E704E806B6}">
      <dgm:prSet/>
      <dgm:spPr/>
      <dgm:t>
        <a:bodyPr/>
        <a:lstStyle/>
        <a:p>
          <a:endParaRPr lang="en-US"/>
        </a:p>
      </dgm:t>
    </dgm:pt>
    <dgm:pt modelId="{FCC0B53E-13E5-40BB-94C2-882B1ACFDB59}" type="sibTrans" cxnId="{F327BAB6-8AFB-4220-BCF1-67E704E806B6}">
      <dgm:prSet/>
      <dgm:spPr/>
      <dgm:t>
        <a:bodyPr/>
        <a:lstStyle/>
        <a:p>
          <a:endParaRPr lang="en-US"/>
        </a:p>
      </dgm:t>
    </dgm:pt>
    <dgm:pt modelId="{1A25F4B0-0CB7-4256-8E90-8E298996E064}">
      <dgm:prSet/>
      <dgm:spPr/>
      <dgm:t>
        <a:bodyPr/>
        <a:lstStyle/>
        <a:p>
          <a:r>
            <a:rPr lang="en-US" b="0" i="0"/>
            <a:t>We plan to utilize the Electron.js desktop application framework to make our cross platform GUI interface. </a:t>
          </a:r>
          <a:endParaRPr lang="en-US"/>
        </a:p>
      </dgm:t>
    </dgm:pt>
    <dgm:pt modelId="{9E426582-700E-436B-9D74-F721418066DB}" type="parTrans" cxnId="{2613E160-602A-4749-83A7-07FAFCBEC5AF}">
      <dgm:prSet/>
      <dgm:spPr/>
      <dgm:t>
        <a:bodyPr/>
        <a:lstStyle/>
        <a:p>
          <a:endParaRPr lang="en-US"/>
        </a:p>
      </dgm:t>
    </dgm:pt>
    <dgm:pt modelId="{596F330D-C439-4C6C-8921-7278C9EEBC96}" type="sibTrans" cxnId="{2613E160-602A-4749-83A7-07FAFCBEC5AF}">
      <dgm:prSet/>
      <dgm:spPr/>
      <dgm:t>
        <a:bodyPr/>
        <a:lstStyle/>
        <a:p>
          <a:endParaRPr lang="en-US"/>
        </a:p>
      </dgm:t>
    </dgm:pt>
    <dgm:pt modelId="{7E265D4D-7840-4BDE-A616-C64E71380072}">
      <dgm:prSet/>
      <dgm:spPr/>
      <dgm:t>
        <a:bodyPr/>
        <a:lstStyle/>
        <a:p>
          <a:r>
            <a:rPr lang="en-US" b="0" i="0"/>
            <a:t>Since Electron utilizes Node.js, we can use node modules to access the youtube-dl application from within our Electron app.</a:t>
          </a:r>
          <a:endParaRPr lang="en-US"/>
        </a:p>
      </dgm:t>
    </dgm:pt>
    <dgm:pt modelId="{C1D7C3B8-0B05-4BF4-8A5D-A079E336B2EE}" type="parTrans" cxnId="{099EB98E-3E7D-47FA-98A4-D54A5A5C8FAA}">
      <dgm:prSet/>
      <dgm:spPr/>
      <dgm:t>
        <a:bodyPr/>
        <a:lstStyle/>
        <a:p>
          <a:endParaRPr lang="en-US"/>
        </a:p>
      </dgm:t>
    </dgm:pt>
    <dgm:pt modelId="{8D6506FC-9F82-4450-9F30-7F26EB76E3D8}" type="sibTrans" cxnId="{099EB98E-3E7D-47FA-98A4-D54A5A5C8FAA}">
      <dgm:prSet/>
      <dgm:spPr/>
      <dgm:t>
        <a:bodyPr/>
        <a:lstStyle/>
        <a:p>
          <a:endParaRPr lang="en-US"/>
        </a:p>
      </dgm:t>
    </dgm:pt>
    <dgm:pt modelId="{F18918D5-4957-497C-BA14-39F5D3544FE4}" type="pres">
      <dgm:prSet presAssocID="{4C58B5F0-9BEC-4E52-A97B-640095F8B6DF}" presName="root" presStyleCnt="0">
        <dgm:presLayoutVars>
          <dgm:dir/>
          <dgm:resizeHandles val="exact"/>
        </dgm:presLayoutVars>
      </dgm:prSet>
      <dgm:spPr/>
    </dgm:pt>
    <dgm:pt modelId="{FF6938AB-0FE5-4DCE-886F-0506465F7322}" type="pres">
      <dgm:prSet presAssocID="{2FB66039-E676-4059-9431-4E52B7B2A05D}" presName="compNode" presStyleCnt="0"/>
      <dgm:spPr/>
    </dgm:pt>
    <dgm:pt modelId="{76BCF7CD-EC24-40D6-A0EC-D38C955EF9D5}" type="pres">
      <dgm:prSet presAssocID="{2FB66039-E676-4059-9431-4E52B7B2A05D}" presName="bgRect" presStyleLbl="bgShp" presStyleIdx="0" presStyleCnt="3"/>
      <dgm:spPr/>
    </dgm:pt>
    <dgm:pt modelId="{A9AC9527-7AD8-4F29-8156-C3095D32995F}" type="pres">
      <dgm:prSet presAssocID="{2FB66039-E676-4059-9431-4E52B7B2A05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1FF23122-440D-4096-8A49-FEB0ED92F376}" type="pres">
      <dgm:prSet presAssocID="{2FB66039-E676-4059-9431-4E52B7B2A05D}" presName="spaceRect" presStyleCnt="0"/>
      <dgm:spPr/>
    </dgm:pt>
    <dgm:pt modelId="{4C0A66F7-D4B2-4CD3-904F-92F540A3E3B6}" type="pres">
      <dgm:prSet presAssocID="{2FB66039-E676-4059-9431-4E52B7B2A05D}" presName="parTx" presStyleLbl="revTx" presStyleIdx="0" presStyleCnt="4">
        <dgm:presLayoutVars>
          <dgm:chMax val="0"/>
          <dgm:chPref val="0"/>
        </dgm:presLayoutVars>
      </dgm:prSet>
      <dgm:spPr/>
    </dgm:pt>
    <dgm:pt modelId="{48006733-FBDE-4DD1-AFCF-F0475A2C85C6}" type="pres">
      <dgm:prSet presAssocID="{057D8EB1-A237-4C07-9D67-117DB4E3D0CF}" presName="sibTrans" presStyleCnt="0"/>
      <dgm:spPr/>
    </dgm:pt>
    <dgm:pt modelId="{763D0FED-88A4-4F02-8763-80195EF703E3}" type="pres">
      <dgm:prSet presAssocID="{8017F4CD-77FC-4C94-9B17-35198960D59A}" presName="compNode" presStyleCnt="0"/>
      <dgm:spPr/>
    </dgm:pt>
    <dgm:pt modelId="{7B7B93FB-E51F-4478-AF45-7323FBE14938}" type="pres">
      <dgm:prSet presAssocID="{8017F4CD-77FC-4C94-9B17-35198960D59A}" presName="bgRect" presStyleLbl="bgShp" presStyleIdx="1" presStyleCnt="3"/>
      <dgm:spPr/>
    </dgm:pt>
    <dgm:pt modelId="{B15B4B0E-54C5-4362-9E0E-E5C209650183}" type="pres">
      <dgm:prSet presAssocID="{8017F4CD-77FC-4C94-9B17-35198960D59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ptop"/>
        </a:ext>
      </dgm:extLst>
    </dgm:pt>
    <dgm:pt modelId="{6D7A0688-3836-4287-A37E-4E44D5A6DAB9}" type="pres">
      <dgm:prSet presAssocID="{8017F4CD-77FC-4C94-9B17-35198960D59A}" presName="spaceRect" presStyleCnt="0"/>
      <dgm:spPr/>
    </dgm:pt>
    <dgm:pt modelId="{959C722B-F5F0-4AB5-BC1A-AD208201474A}" type="pres">
      <dgm:prSet presAssocID="{8017F4CD-77FC-4C94-9B17-35198960D59A}" presName="parTx" presStyleLbl="revTx" presStyleIdx="1" presStyleCnt="4">
        <dgm:presLayoutVars>
          <dgm:chMax val="0"/>
          <dgm:chPref val="0"/>
        </dgm:presLayoutVars>
      </dgm:prSet>
      <dgm:spPr/>
    </dgm:pt>
    <dgm:pt modelId="{15E2DD28-E97B-484A-ADA7-516D6B7CC775}" type="pres">
      <dgm:prSet presAssocID="{FCC0B53E-13E5-40BB-94C2-882B1ACFDB59}" presName="sibTrans" presStyleCnt="0"/>
      <dgm:spPr/>
    </dgm:pt>
    <dgm:pt modelId="{68CCBB3F-6DED-473A-A182-BDB76A4B7D3D}" type="pres">
      <dgm:prSet presAssocID="{1A25F4B0-0CB7-4256-8E90-8E298996E064}" presName="compNode" presStyleCnt="0"/>
      <dgm:spPr/>
    </dgm:pt>
    <dgm:pt modelId="{92B67933-8E62-4504-BA38-BA18EC105A6F}" type="pres">
      <dgm:prSet presAssocID="{1A25F4B0-0CB7-4256-8E90-8E298996E064}" presName="bgRect" presStyleLbl="bgShp" presStyleIdx="2" presStyleCnt="3"/>
      <dgm:spPr/>
    </dgm:pt>
    <dgm:pt modelId="{A7161DB2-2D00-4641-9C12-AD3F29883D34}" type="pres">
      <dgm:prSet presAssocID="{1A25F4B0-0CB7-4256-8E90-8E298996E06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739A7F0D-BE74-480A-8A9C-CC7E0FA4E9A7}" type="pres">
      <dgm:prSet presAssocID="{1A25F4B0-0CB7-4256-8E90-8E298996E064}" presName="spaceRect" presStyleCnt="0"/>
      <dgm:spPr/>
    </dgm:pt>
    <dgm:pt modelId="{DBB39493-2414-402D-82B4-83FF38AAE1EE}" type="pres">
      <dgm:prSet presAssocID="{1A25F4B0-0CB7-4256-8E90-8E298996E064}" presName="parTx" presStyleLbl="revTx" presStyleIdx="2" presStyleCnt="4">
        <dgm:presLayoutVars>
          <dgm:chMax val="0"/>
          <dgm:chPref val="0"/>
        </dgm:presLayoutVars>
      </dgm:prSet>
      <dgm:spPr/>
    </dgm:pt>
    <dgm:pt modelId="{0D602636-6A52-4B54-85DD-419BEFBCA226}" type="pres">
      <dgm:prSet presAssocID="{1A25F4B0-0CB7-4256-8E90-8E298996E064}" presName="desTx" presStyleLbl="revTx" presStyleIdx="3" presStyleCnt="4">
        <dgm:presLayoutVars/>
      </dgm:prSet>
      <dgm:spPr/>
    </dgm:pt>
  </dgm:ptLst>
  <dgm:cxnLst>
    <dgm:cxn modelId="{F1CC4E33-D6EB-4FB6-B2EC-74DE24D61A20}" srcId="{4C58B5F0-9BEC-4E52-A97B-640095F8B6DF}" destId="{2FB66039-E676-4059-9431-4E52B7B2A05D}" srcOrd="0" destOrd="0" parTransId="{DC0E6981-DC42-4B96-824F-FBAA13DBB205}" sibTransId="{057D8EB1-A237-4C07-9D67-117DB4E3D0CF}"/>
    <dgm:cxn modelId="{28186B3E-BC58-435A-B467-34260AE493A0}" type="presOf" srcId="{2FB66039-E676-4059-9431-4E52B7B2A05D}" destId="{4C0A66F7-D4B2-4CD3-904F-92F540A3E3B6}" srcOrd="0" destOrd="0" presId="urn:microsoft.com/office/officeart/2018/2/layout/IconVerticalSolidList"/>
    <dgm:cxn modelId="{AA7A0660-41E1-4759-8C36-831FAB6CF58A}" type="presOf" srcId="{7E265D4D-7840-4BDE-A616-C64E71380072}" destId="{0D602636-6A52-4B54-85DD-419BEFBCA226}" srcOrd="0" destOrd="0" presId="urn:microsoft.com/office/officeart/2018/2/layout/IconVerticalSolidList"/>
    <dgm:cxn modelId="{2613E160-602A-4749-83A7-07FAFCBEC5AF}" srcId="{4C58B5F0-9BEC-4E52-A97B-640095F8B6DF}" destId="{1A25F4B0-0CB7-4256-8E90-8E298996E064}" srcOrd="2" destOrd="0" parTransId="{9E426582-700E-436B-9D74-F721418066DB}" sibTransId="{596F330D-C439-4C6C-8921-7278C9EEBC96}"/>
    <dgm:cxn modelId="{099EB98E-3E7D-47FA-98A4-D54A5A5C8FAA}" srcId="{1A25F4B0-0CB7-4256-8E90-8E298996E064}" destId="{7E265D4D-7840-4BDE-A616-C64E71380072}" srcOrd="0" destOrd="0" parTransId="{C1D7C3B8-0B05-4BF4-8A5D-A079E336B2EE}" sibTransId="{8D6506FC-9F82-4450-9F30-7F26EB76E3D8}"/>
    <dgm:cxn modelId="{F327BAB6-8AFB-4220-BCF1-67E704E806B6}" srcId="{4C58B5F0-9BEC-4E52-A97B-640095F8B6DF}" destId="{8017F4CD-77FC-4C94-9B17-35198960D59A}" srcOrd="1" destOrd="0" parTransId="{1ED95318-49BC-4065-8AF9-DBFDA83ABE1F}" sibTransId="{FCC0B53E-13E5-40BB-94C2-882B1ACFDB59}"/>
    <dgm:cxn modelId="{E15282C9-7A46-4A06-835A-170B6DF39E4F}" type="presOf" srcId="{1A25F4B0-0CB7-4256-8E90-8E298996E064}" destId="{DBB39493-2414-402D-82B4-83FF38AAE1EE}" srcOrd="0" destOrd="0" presId="urn:microsoft.com/office/officeart/2018/2/layout/IconVerticalSolidList"/>
    <dgm:cxn modelId="{134222DD-E02E-4954-9EC5-D895C14F0576}" type="presOf" srcId="{4C58B5F0-9BEC-4E52-A97B-640095F8B6DF}" destId="{F18918D5-4957-497C-BA14-39F5D3544FE4}" srcOrd="0" destOrd="0" presId="urn:microsoft.com/office/officeart/2018/2/layout/IconVerticalSolidList"/>
    <dgm:cxn modelId="{4EFC18E0-D1FD-49E5-A2F5-2EA7048D3D06}" type="presOf" srcId="{8017F4CD-77FC-4C94-9B17-35198960D59A}" destId="{959C722B-F5F0-4AB5-BC1A-AD208201474A}" srcOrd="0" destOrd="0" presId="urn:microsoft.com/office/officeart/2018/2/layout/IconVerticalSolidList"/>
    <dgm:cxn modelId="{A53B4702-316B-4EEE-8A40-9F4333B52EDA}" type="presParOf" srcId="{F18918D5-4957-497C-BA14-39F5D3544FE4}" destId="{FF6938AB-0FE5-4DCE-886F-0506465F7322}" srcOrd="0" destOrd="0" presId="urn:microsoft.com/office/officeart/2018/2/layout/IconVerticalSolidList"/>
    <dgm:cxn modelId="{B59FA2EB-74FD-48D2-B6EA-BBD73FA3BBF9}" type="presParOf" srcId="{FF6938AB-0FE5-4DCE-886F-0506465F7322}" destId="{76BCF7CD-EC24-40D6-A0EC-D38C955EF9D5}" srcOrd="0" destOrd="0" presId="urn:microsoft.com/office/officeart/2018/2/layout/IconVerticalSolidList"/>
    <dgm:cxn modelId="{1F1D6E06-72F9-4F40-9E14-11717DE64444}" type="presParOf" srcId="{FF6938AB-0FE5-4DCE-886F-0506465F7322}" destId="{A9AC9527-7AD8-4F29-8156-C3095D32995F}" srcOrd="1" destOrd="0" presId="urn:microsoft.com/office/officeart/2018/2/layout/IconVerticalSolidList"/>
    <dgm:cxn modelId="{16DC5FFF-E7C2-460C-9216-87E7BA6ADA1E}" type="presParOf" srcId="{FF6938AB-0FE5-4DCE-886F-0506465F7322}" destId="{1FF23122-440D-4096-8A49-FEB0ED92F376}" srcOrd="2" destOrd="0" presId="urn:microsoft.com/office/officeart/2018/2/layout/IconVerticalSolidList"/>
    <dgm:cxn modelId="{1187795B-1C5D-4745-9372-AD54EAD4D51F}" type="presParOf" srcId="{FF6938AB-0FE5-4DCE-886F-0506465F7322}" destId="{4C0A66F7-D4B2-4CD3-904F-92F540A3E3B6}" srcOrd="3" destOrd="0" presId="urn:microsoft.com/office/officeart/2018/2/layout/IconVerticalSolidList"/>
    <dgm:cxn modelId="{478302D3-DFD0-4AD9-9E5E-0AD20B83F7FF}" type="presParOf" srcId="{F18918D5-4957-497C-BA14-39F5D3544FE4}" destId="{48006733-FBDE-4DD1-AFCF-F0475A2C85C6}" srcOrd="1" destOrd="0" presId="urn:microsoft.com/office/officeart/2018/2/layout/IconVerticalSolidList"/>
    <dgm:cxn modelId="{52E1A2BA-D32B-44F8-AF4C-0BC78A9739F9}" type="presParOf" srcId="{F18918D5-4957-497C-BA14-39F5D3544FE4}" destId="{763D0FED-88A4-4F02-8763-80195EF703E3}" srcOrd="2" destOrd="0" presId="urn:microsoft.com/office/officeart/2018/2/layout/IconVerticalSolidList"/>
    <dgm:cxn modelId="{C77E988A-FF4D-4F5A-B803-F62037109C5A}" type="presParOf" srcId="{763D0FED-88A4-4F02-8763-80195EF703E3}" destId="{7B7B93FB-E51F-4478-AF45-7323FBE14938}" srcOrd="0" destOrd="0" presId="urn:microsoft.com/office/officeart/2018/2/layout/IconVerticalSolidList"/>
    <dgm:cxn modelId="{466A04EC-AA8E-480F-923F-79BCF8E25FE7}" type="presParOf" srcId="{763D0FED-88A4-4F02-8763-80195EF703E3}" destId="{B15B4B0E-54C5-4362-9E0E-E5C209650183}" srcOrd="1" destOrd="0" presId="urn:microsoft.com/office/officeart/2018/2/layout/IconVerticalSolidList"/>
    <dgm:cxn modelId="{D4F918FE-FA13-4D0D-B457-5B806C27FDCB}" type="presParOf" srcId="{763D0FED-88A4-4F02-8763-80195EF703E3}" destId="{6D7A0688-3836-4287-A37E-4E44D5A6DAB9}" srcOrd="2" destOrd="0" presId="urn:microsoft.com/office/officeart/2018/2/layout/IconVerticalSolidList"/>
    <dgm:cxn modelId="{DB3C4E26-4C4D-4F79-A6CF-0BEDB28830F5}" type="presParOf" srcId="{763D0FED-88A4-4F02-8763-80195EF703E3}" destId="{959C722B-F5F0-4AB5-BC1A-AD208201474A}" srcOrd="3" destOrd="0" presId="urn:microsoft.com/office/officeart/2018/2/layout/IconVerticalSolidList"/>
    <dgm:cxn modelId="{CC32B84F-130A-48B0-91B9-DCEB0F145679}" type="presParOf" srcId="{F18918D5-4957-497C-BA14-39F5D3544FE4}" destId="{15E2DD28-E97B-484A-ADA7-516D6B7CC775}" srcOrd="3" destOrd="0" presId="urn:microsoft.com/office/officeart/2018/2/layout/IconVerticalSolidList"/>
    <dgm:cxn modelId="{3F12001D-4FC4-41C6-8120-AC2863F32A71}" type="presParOf" srcId="{F18918D5-4957-497C-BA14-39F5D3544FE4}" destId="{68CCBB3F-6DED-473A-A182-BDB76A4B7D3D}" srcOrd="4" destOrd="0" presId="urn:microsoft.com/office/officeart/2018/2/layout/IconVerticalSolidList"/>
    <dgm:cxn modelId="{17029E96-7A7E-494B-82A1-672661506469}" type="presParOf" srcId="{68CCBB3F-6DED-473A-A182-BDB76A4B7D3D}" destId="{92B67933-8E62-4504-BA38-BA18EC105A6F}" srcOrd="0" destOrd="0" presId="urn:microsoft.com/office/officeart/2018/2/layout/IconVerticalSolidList"/>
    <dgm:cxn modelId="{515E0DBF-EAEE-4791-983C-A76E654FE8B2}" type="presParOf" srcId="{68CCBB3F-6DED-473A-A182-BDB76A4B7D3D}" destId="{A7161DB2-2D00-4641-9C12-AD3F29883D34}" srcOrd="1" destOrd="0" presId="urn:microsoft.com/office/officeart/2018/2/layout/IconVerticalSolidList"/>
    <dgm:cxn modelId="{02B6CAA4-1A4B-4A08-B6A1-13F41F608FBF}" type="presParOf" srcId="{68CCBB3F-6DED-473A-A182-BDB76A4B7D3D}" destId="{739A7F0D-BE74-480A-8A9C-CC7E0FA4E9A7}" srcOrd="2" destOrd="0" presId="urn:microsoft.com/office/officeart/2018/2/layout/IconVerticalSolidList"/>
    <dgm:cxn modelId="{A5E93479-C6F1-460F-B014-1BAC4A0E5AA3}" type="presParOf" srcId="{68CCBB3F-6DED-473A-A182-BDB76A4B7D3D}" destId="{DBB39493-2414-402D-82B4-83FF38AAE1EE}" srcOrd="3" destOrd="0" presId="urn:microsoft.com/office/officeart/2018/2/layout/IconVerticalSolidList"/>
    <dgm:cxn modelId="{F419461E-7609-4644-9FBE-88AF20CCD584}" type="presParOf" srcId="{68CCBB3F-6DED-473A-A182-BDB76A4B7D3D}" destId="{0D602636-6A52-4B54-85DD-419BEFBCA226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92DF8F1-B0FA-4227-8816-B0E7EEE5C3A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0A7ACBFB-F54A-4A2E-8F89-53EA3631C86F}">
      <dgm:prSet/>
      <dgm:spPr/>
      <dgm:t>
        <a:bodyPr/>
        <a:lstStyle/>
        <a:p>
          <a:r>
            <a:rPr lang="en-US"/>
            <a:t>Basic GUI</a:t>
          </a:r>
        </a:p>
      </dgm:t>
    </dgm:pt>
    <dgm:pt modelId="{3680AD99-138D-4DAD-9D07-6FD369D15E88}" type="parTrans" cxnId="{D7D47A82-70D0-4505-8498-32FEE1DC3BE2}">
      <dgm:prSet/>
      <dgm:spPr/>
      <dgm:t>
        <a:bodyPr/>
        <a:lstStyle/>
        <a:p>
          <a:endParaRPr lang="en-US"/>
        </a:p>
      </dgm:t>
    </dgm:pt>
    <dgm:pt modelId="{8521ACF9-1701-4684-BEBF-2D7CBD640835}" type="sibTrans" cxnId="{D7D47A82-70D0-4505-8498-32FEE1DC3BE2}">
      <dgm:prSet/>
      <dgm:spPr/>
      <dgm:t>
        <a:bodyPr/>
        <a:lstStyle/>
        <a:p>
          <a:endParaRPr lang="en-US"/>
        </a:p>
      </dgm:t>
    </dgm:pt>
    <dgm:pt modelId="{CBCF2F83-4DAE-4858-BE9B-B5922EF4AB31}">
      <dgm:prSet/>
      <dgm:spPr/>
      <dgm:t>
        <a:bodyPr/>
        <a:lstStyle/>
        <a:p>
          <a:r>
            <a:rPr lang="en-US"/>
            <a:t>Interface with Youtube-dl</a:t>
          </a:r>
        </a:p>
      </dgm:t>
    </dgm:pt>
    <dgm:pt modelId="{3CF9E4F8-4DF4-4977-9142-EA9DD1BC42E8}" type="parTrans" cxnId="{28E4DC25-5256-4050-A886-A0529D25A0FA}">
      <dgm:prSet/>
      <dgm:spPr/>
      <dgm:t>
        <a:bodyPr/>
        <a:lstStyle/>
        <a:p>
          <a:endParaRPr lang="en-US"/>
        </a:p>
      </dgm:t>
    </dgm:pt>
    <dgm:pt modelId="{71F7F09D-3C08-4BF3-B3A7-C35BA5E3DD8B}" type="sibTrans" cxnId="{28E4DC25-5256-4050-A886-A0529D25A0FA}">
      <dgm:prSet/>
      <dgm:spPr/>
      <dgm:t>
        <a:bodyPr/>
        <a:lstStyle/>
        <a:p>
          <a:endParaRPr lang="en-US"/>
        </a:p>
      </dgm:t>
    </dgm:pt>
    <dgm:pt modelId="{C3E22BD0-0438-4B05-8C4A-4B7E9799CF45}">
      <dgm:prSet/>
      <dgm:spPr/>
      <dgm:t>
        <a:bodyPr/>
        <a:lstStyle/>
        <a:p>
          <a:r>
            <a:rPr lang="en-US"/>
            <a:t>Basic Functionality</a:t>
          </a:r>
        </a:p>
      </dgm:t>
    </dgm:pt>
    <dgm:pt modelId="{8D3F72CB-AD8B-4E18-9371-4783138BC427}" type="parTrans" cxnId="{1F3D2447-0291-4652-AAD0-4181BEA89FE9}">
      <dgm:prSet/>
      <dgm:spPr/>
      <dgm:t>
        <a:bodyPr/>
        <a:lstStyle/>
        <a:p>
          <a:endParaRPr lang="en-US"/>
        </a:p>
      </dgm:t>
    </dgm:pt>
    <dgm:pt modelId="{C66DF69A-D2C2-429B-A722-1B58C984F179}" type="sibTrans" cxnId="{1F3D2447-0291-4652-AAD0-4181BEA89FE9}">
      <dgm:prSet/>
      <dgm:spPr/>
      <dgm:t>
        <a:bodyPr/>
        <a:lstStyle/>
        <a:p>
          <a:endParaRPr lang="en-US"/>
        </a:p>
      </dgm:t>
    </dgm:pt>
    <dgm:pt modelId="{4401B0B5-9664-476A-A617-9F272E8D065C}">
      <dgm:prSet/>
      <dgm:spPr/>
      <dgm:t>
        <a:bodyPr/>
        <a:lstStyle/>
        <a:p>
          <a:r>
            <a:rPr lang="en-US"/>
            <a:t>Successfully download a video using the interface in Electron </a:t>
          </a:r>
        </a:p>
      </dgm:t>
    </dgm:pt>
    <dgm:pt modelId="{DC1463D0-CA3C-42EF-8709-328668BC40AE}" type="parTrans" cxnId="{51343CD5-1FB0-48FC-A96F-CB1F2E4E4537}">
      <dgm:prSet/>
      <dgm:spPr/>
      <dgm:t>
        <a:bodyPr/>
        <a:lstStyle/>
        <a:p>
          <a:endParaRPr lang="en-US"/>
        </a:p>
      </dgm:t>
    </dgm:pt>
    <dgm:pt modelId="{E5637AE8-9495-423A-8CD9-D771938FB159}" type="sibTrans" cxnId="{51343CD5-1FB0-48FC-A96F-CB1F2E4E4537}">
      <dgm:prSet/>
      <dgm:spPr/>
      <dgm:t>
        <a:bodyPr/>
        <a:lstStyle/>
        <a:p>
          <a:endParaRPr lang="en-US"/>
        </a:p>
      </dgm:t>
    </dgm:pt>
    <dgm:pt modelId="{D3F6C9CD-8C17-4619-815F-8586B3ABA0B0}" type="pres">
      <dgm:prSet presAssocID="{792DF8F1-B0FA-4227-8816-B0E7EEE5C3A2}" presName="root" presStyleCnt="0">
        <dgm:presLayoutVars>
          <dgm:dir/>
          <dgm:resizeHandles val="exact"/>
        </dgm:presLayoutVars>
      </dgm:prSet>
      <dgm:spPr/>
    </dgm:pt>
    <dgm:pt modelId="{8D2BA515-6F5F-4824-B9F6-73C271F24A49}" type="pres">
      <dgm:prSet presAssocID="{0A7ACBFB-F54A-4A2E-8F89-53EA3631C86F}" presName="compNode" presStyleCnt="0"/>
      <dgm:spPr/>
    </dgm:pt>
    <dgm:pt modelId="{DEC84AFA-DD11-410F-9CC1-6871C16D58BA}" type="pres">
      <dgm:prSet presAssocID="{0A7ACBFB-F54A-4A2E-8F89-53EA3631C86F}" presName="bgRect" presStyleLbl="bgShp" presStyleIdx="0" presStyleCnt="3"/>
      <dgm:spPr/>
    </dgm:pt>
    <dgm:pt modelId="{46D39160-B757-4E6A-A3E1-9311BE80506C}" type="pres">
      <dgm:prSet presAssocID="{0A7ACBFB-F54A-4A2E-8F89-53EA3631C86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ight Pointing Backhand Index"/>
        </a:ext>
      </dgm:extLst>
    </dgm:pt>
    <dgm:pt modelId="{47A6DE94-779B-499C-BE0A-E43111DEF457}" type="pres">
      <dgm:prSet presAssocID="{0A7ACBFB-F54A-4A2E-8F89-53EA3631C86F}" presName="spaceRect" presStyleCnt="0"/>
      <dgm:spPr/>
    </dgm:pt>
    <dgm:pt modelId="{25775CCD-587F-4BF8-86C3-0EC459C2D7D4}" type="pres">
      <dgm:prSet presAssocID="{0A7ACBFB-F54A-4A2E-8F89-53EA3631C86F}" presName="parTx" presStyleLbl="revTx" presStyleIdx="0" presStyleCnt="4">
        <dgm:presLayoutVars>
          <dgm:chMax val="0"/>
          <dgm:chPref val="0"/>
        </dgm:presLayoutVars>
      </dgm:prSet>
      <dgm:spPr/>
    </dgm:pt>
    <dgm:pt modelId="{E24C1B1D-9491-4747-86BD-49752D5550EC}" type="pres">
      <dgm:prSet presAssocID="{8521ACF9-1701-4684-BEBF-2D7CBD640835}" presName="sibTrans" presStyleCnt="0"/>
      <dgm:spPr/>
    </dgm:pt>
    <dgm:pt modelId="{FBDF76BA-BC33-4BA9-AD12-03AA5E94F095}" type="pres">
      <dgm:prSet presAssocID="{CBCF2F83-4DAE-4858-BE9B-B5922EF4AB31}" presName="compNode" presStyleCnt="0"/>
      <dgm:spPr/>
    </dgm:pt>
    <dgm:pt modelId="{B26303C4-0E08-498A-8B6B-6821E1AE1CEB}" type="pres">
      <dgm:prSet presAssocID="{CBCF2F83-4DAE-4858-BE9B-B5922EF4AB31}" presName="bgRect" presStyleLbl="bgShp" presStyleIdx="1" presStyleCnt="3"/>
      <dgm:spPr/>
    </dgm:pt>
    <dgm:pt modelId="{6C4170C9-F9EA-4929-B57E-04D7AFFE8311}" type="pres">
      <dgm:prSet presAssocID="{CBCF2F83-4DAE-4858-BE9B-B5922EF4AB3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J"/>
        </a:ext>
      </dgm:extLst>
    </dgm:pt>
    <dgm:pt modelId="{44D321F6-66C6-4939-A52F-FB8EB137C8A0}" type="pres">
      <dgm:prSet presAssocID="{CBCF2F83-4DAE-4858-BE9B-B5922EF4AB31}" presName="spaceRect" presStyleCnt="0"/>
      <dgm:spPr/>
    </dgm:pt>
    <dgm:pt modelId="{13C8B946-AB7A-47DE-9AB3-1315B347FC56}" type="pres">
      <dgm:prSet presAssocID="{CBCF2F83-4DAE-4858-BE9B-B5922EF4AB31}" presName="parTx" presStyleLbl="revTx" presStyleIdx="1" presStyleCnt="4">
        <dgm:presLayoutVars>
          <dgm:chMax val="0"/>
          <dgm:chPref val="0"/>
        </dgm:presLayoutVars>
      </dgm:prSet>
      <dgm:spPr/>
    </dgm:pt>
    <dgm:pt modelId="{CB9FA36E-E3C9-4D81-A7BA-B209BB208281}" type="pres">
      <dgm:prSet presAssocID="{71F7F09D-3C08-4BF3-B3A7-C35BA5E3DD8B}" presName="sibTrans" presStyleCnt="0"/>
      <dgm:spPr/>
    </dgm:pt>
    <dgm:pt modelId="{F4DDD71B-D82A-4329-912B-DD4C642C2FCA}" type="pres">
      <dgm:prSet presAssocID="{C3E22BD0-0438-4B05-8C4A-4B7E9799CF45}" presName="compNode" presStyleCnt="0"/>
      <dgm:spPr/>
    </dgm:pt>
    <dgm:pt modelId="{22DCE5EB-2720-4FFE-AC9A-73A9BF42E5A5}" type="pres">
      <dgm:prSet presAssocID="{C3E22BD0-0438-4B05-8C4A-4B7E9799CF45}" presName="bgRect" presStyleLbl="bgShp" presStyleIdx="2" presStyleCnt="3"/>
      <dgm:spPr/>
    </dgm:pt>
    <dgm:pt modelId="{B2ECEBD9-7851-4A0E-AC1D-FA5DA2FC51A6}" type="pres">
      <dgm:prSet presAssocID="{C3E22BD0-0438-4B05-8C4A-4B7E9799CF4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ptop"/>
        </a:ext>
      </dgm:extLst>
    </dgm:pt>
    <dgm:pt modelId="{E5D83BBA-92FB-40D0-B9BA-6926F66220EA}" type="pres">
      <dgm:prSet presAssocID="{C3E22BD0-0438-4B05-8C4A-4B7E9799CF45}" presName="spaceRect" presStyleCnt="0"/>
      <dgm:spPr/>
    </dgm:pt>
    <dgm:pt modelId="{02ACB23E-E786-4DAB-8A11-C5A880FD7846}" type="pres">
      <dgm:prSet presAssocID="{C3E22BD0-0438-4B05-8C4A-4B7E9799CF45}" presName="parTx" presStyleLbl="revTx" presStyleIdx="2" presStyleCnt="4">
        <dgm:presLayoutVars>
          <dgm:chMax val="0"/>
          <dgm:chPref val="0"/>
        </dgm:presLayoutVars>
      </dgm:prSet>
      <dgm:spPr/>
    </dgm:pt>
    <dgm:pt modelId="{5CF9D812-6F12-4C2C-B830-99AA3E4D161F}" type="pres">
      <dgm:prSet presAssocID="{C3E22BD0-0438-4B05-8C4A-4B7E9799CF45}" presName="desTx" presStyleLbl="revTx" presStyleIdx="3" presStyleCnt="4">
        <dgm:presLayoutVars/>
      </dgm:prSet>
      <dgm:spPr/>
    </dgm:pt>
  </dgm:ptLst>
  <dgm:cxnLst>
    <dgm:cxn modelId="{25C5181F-721A-45F0-8957-2C5899FE7C14}" type="presOf" srcId="{792DF8F1-B0FA-4227-8816-B0E7EEE5C3A2}" destId="{D3F6C9CD-8C17-4619-815F-8586B3ABA0B0}" srcOrd="0" destOrd="0" presId="urn:microsoft.com/office/officeart/2018/2/layout/IconVerticalSolidList"/>
    <dgm:cxn modelId="{28E4DC25-5256-4050-A886-A0529D25A0FA}" srcId="{792DF8F1-B0FA-4227-8816-B0E7EEE5C3A2}" destId="{CBCF2F83-4DAE-4858-BE9B-B5922EF4AB31}" srcOrd="1" destOrd="0" parTransId="{3CF9E4F8-4DF4-4977-9142-EA9DD1BC42E8}" sibTransId="{71F7F09D-3C08-4BF3-B3A7-C35BA5E3DD8B}"/>
    <dgm:cxn modelId="{0B5BDB36-6416-4BEE-B6C6-36A8E31C1514}" type="presOf" srcId="{CBCF2F83-4DAE-4858-BE9B-B5922EF4AB31}" destId="{13C8B946-AB7A-47DE-9AB3-1315B347FC56}" srcOrd="0" destOrd="0" presId="urn:microsoft.com/office/officeart/2018/2/layout/IconVerticalSolidList"/>
    <dgm:cxn modelId="{1F3D2447-0291-4652-AAD0-4181BEA89FE9}" srcId="{792DF8F1-B0FA-4227-8816-B0E7EEE5C3A2}" destId="{C3E22BD0-0438-4B05-8C4A-4B7E9799CF45}" srcOrd="2" destOrd="0" parTransId="{8D3F72CB-AD8B-4E18-9371-4783138BC427}" sibTransId="{C66DF69A-D2C2-429B-A722-1B58C984F179}"/>
    <dgm:cxn modelId="{D7D47A82-70D0-4505-8498-32FEE1DC3BE2}" srcId="{792DF8F1-B0FA-4227-8816-B0E7EEE5C3A2}" destId="{0A7ACBFB-F54A-4A2E-8F89-53EA3631C86F}" srcOrd="0" destOrd="0" parTransId="{3680AD99-138D-4DAD-9D07-6FD369D15E88}" sibTransId="{8521ACF9-1701-4684-BEBF-2D7CBD640835}"/>
    <dgm:cxn modelId="{94ECCB8F-E4F2-4788-AF94-958241E8AB8F}" type="presOf" srcId="{C3E22BD0-0438-4B05-8C4A-4B7E9799CF45}" destId="{02ACB23E-E786-4DAB-8A11-C5A880FD7846}" srcOrd="0" destOrd="0" presId="urn:microsoft.com/office/officeart/2018/2/layout/IconVerticalSolidList"/>
    <dgm:cxn modelId="{394263CD-D177-49D6-A58C-1E031C29828D}" type="presOf" srcId="{0A7ACBFB-F54A-4A2E-8F89-53EA3631C86F}" destId="{25775CCD-587F-4BF8-86C3-0EC459C2D7D4}" srcOrd="0" destOrd="0" presId="urn:microsoft.com/office/officeart/2018/2/layout/IconVerticalSolidList"/>
    <dgm:cxn modelId="{450CB2D3-4212-4806-BE19-4A6F40E36B29}" type="presOf" srcId="{4401B0B5-9664-476A-A617-9F272E8D065C}" destId="{5CF9D812-6F12-4C2C-B830-99AA3E4D161F}" srcOrd="0" destOrd="0" presId="urn:microsoft.com/office/officeart/2018/2/layout/IconVerticalSolidList"/>
    <dgm:cxn modelId="{51343CD5-1FB0-48FC-A96F-CB1F2E4E4537}" srcId="{C3E22BD0-0438-4B05-8C4A-4B7E9799CF45}" destId="{4401B0B5-9664-476A-A617-9F272E8D065C}" srcOrd="0" destOrd="0" parTransId="{DC1463D0-CA3C-42EF-8709-328668BC40AE}" sibTransId="{E5637AE8-9495-423A-8CD9-D771938FB159}"/>
    <dgm:cxn modelId="{3F2AF5EF-D46F-446F-90B1-1FB325692C8E}" type="presParOf" srcId="{D3F6C9CD-8C17-4619-815F-8586B3ABA0B0}" destId="{8D2BA515-6F5F-4824-B9F6-73C271F24A49}" srcOrd="0" destOrd="0" presId="urn:microsoft.com/office/officeart/2018/2/layout/IconVerticalSolidList"/>
    <dgm:cxn modelId="{41E2BBFF-FE4E-4641-8F25-B57ADC5CBA3E}" type="presParOf" srcId="{8D2BA515-6F5F-4824-B9F6-73C271F24A49}" destId="{DEC84AFA-DD11-410F-9CC1-6871C16D58BA}" srcOrd="0" destOrd="0" presId="urn:microsoft.com/office/officeart/2018/2/layout/IconVerticalSolidList"/>
    <dgm:cxn modelId="{93F05BED-A0C7-442F-8496-DD0AB0E99426}" type="presParOf" srcId="{8D2BA515-6F5F-4824-B9F6-73C271F24A49}" destId="{46D39160-B757-4E6A-A3E1-9311BE80506C}" srcOrd="1" destOrd="0" presId="urn:microsoft.com/office/officeart/2018/2/layout/IconVerticalSolidList"/>
    <dgm:cxn modelId="{C30ECBD5-14CC-4422-BCF5-5E48E213160A}" type="presParOf" srcId="{8D2BA515-6F5F-4824-B9F6-73C271F24A49}" destId="{47A6DE94-779B-499C-BE0A-E43111DEF457}" srcOrd="2" destOrd="0" presId="urn:microsoft.com/office/officeart/2018/2/layout/IconVerticalSolidList"/>
    <dgm:cxn modelId="{FA0D602D-4BA2-4BD1-B4CF-005393914942}" type="presParOf" srcId="{8D2BA515-6F5F-4824-B9F6-73C271F24A49}" destId="{25775CCD-587F-4BF8-86C3-0EC459C2D7D4}" srcOrd="3" destOrd="0" presId="urn:microsoft.com/office/officeart/2018/2/layout/IconVerticalSolidList"/>
    <dgm:cxn modelId="{5A876CB9-10BF-48CC-86A8-82F085D04F30}" type="presParOf" srcId="{D3F6C9CD-8C17-4619-815F-8586B3ABA0B0}" destId="{E24C1B1D-9491-4747-86BD-49752D5550EC}" srcOrd="1" destOrd="0" presId="urn:microsoft.com/office/officeart/2018/2/layout/IconVerticalSolidList"/>
    <dgm:cxn modelId="{38DBE431-B5D7-499F-9C31-DC416DF29335}" type="presParOf" srcId="{D3F6C9CD-8C17-4619-815F-8586B3ABA0B0}" destId="{FBDF76BA-BC33-4BA9-AD12-03AA5E94F095}" srcOrd="2" destOrd="0" presId="urn:microsoft.com/office/officeart/2018/2/layout/IconVerticalSolidList"/>
    <dgm:cxn modelId="{AA52E639-D959-4F79-ACCB-8E8FD8C2A54D}" type="presParOf" srcId="{FBDF76BA-BC33-4BA9-AD12-03AA5E94F095}" destId="{B26303C4-0E08-498A-8B6B-6821E1AE1CEB}" srcOrd="0" destOrd="0" presId="urn:microsoft.com/office/officeart/2018/2/layout/IconVerticalSolidList"/>
    <dgm:cxn modelId="{5CFB28CE-B044-4F3F-B49C-87ADDC488934}" type="presParOf" srcId="{FBDF76BA-BC33-4BA9-AD12-03AA5E94F095}" destId="{6C4170C9-F9EA-4929-B57E-04D7AFFE8311}" srcOrd="1" destOrd="0" presId="urn:microsoft.com/office/officeart/2018/2/layout/IconVerticalSolidList"/>
    <dgm:cxn modelId="{10E5B879-BD67-4CB4-93BD-EE7DCEC2CF7C}" type="presParOf" srcId="{FBDF76BA-BC33-4BA9-AD12-03AA5E94F095}" destId="{44D321F6-66C6-4939-A52F-FB8EB137C8A0}" srcOrd="2" destOrd="0" presId="urn:microsoft.com/office/officeart/2018/2/layout/IconVerticalSolidList"/>
    <dgm:cxn modelId="{A7B3BFDA-34F8-4A69-847A-EF484A5853BD}" type="presParOf" srcId="{FBDF76BA-BC33-4BA9-AD12-03AA5E94F095}" destId="{13C8B946-AB7A-47DE-9AB3-1315B347FC56}" srcOrd="3" destOrd="0" presId="urn:microsoft.com/office/officeart/2018/2/layout/IconVerticalSolidList"/>
    <dgm:cxn modelId="{6E54E67A-ACA9-42C8-8401-4C7EBEBBD90D}" type="presParOf" srcId="{D3F6C9CD-8C17-4619-815F-8586B3ABA0B0}" destId="{CB9FA36E-E3C9-4D81-A7BA-B209BB208281}" srcOrd="3" destOrd="0" presId="urn:microsoft.com/office/officeart/2018/2/layout/IconVerticalSolidList"/>
    <dgm:cxn modelId="{90B0D231-0966-4526-920E-2E275FB2D499}" type="presParOf" srcId="{D3F6C9CD-8C17-4619-815F-8586B3ABA0B0}" destId="{F4DDD71B-D82A-4329-912B-DD4C642C2FCA}" srcOrd="4" destOrd="0" presId="urn:microsoft.com/office/officeart/2018/2/layout/IconVerticalSolidList"/>
    <dgm:cxn modelId="{F0BAD63D-EE7E-4400-91E7-4A368412FB0E}" type="presParOf" srcId="{F4DDD71B-D82A-4329-912B-DD4C642C2FCA}" destId="{22DCE5EB-2720-4FFE-AC9A-73A9BF42E5A5}" srcOrd="0" destOrd="0" presId="urn:microsoft.com/office/officeart/2018/2/layout/IconVerticalSolidList"/>
    <dgm:cxn modelId="{57ABC209-42C7-4837-A095-DBDE997DED90}" type="presParOf" srcId="{F4DDD71B-D82A-4329-912B-DD4C642C2FCA}" destId="{B2ECEBD9-7851-4A0E-AC1D-FA5DA2FC51A6}" srcOrd="1" destOrd="0" presId="urn:microsoft.com/office/officeart/2018/2/layout/IconVerticalSolidList"/>
    <dgm:cxn modelId="{ACEFDB9E-314A-4955-9F11-89FCF6AD98C4}" type="presParOf" srcId="{F4DDD71B-D82A-4329-912B-DD4C642C2FCA}" destId="{E5D83BBA-92FB-40D0-B9BA-6926F66220EA}" srcOrd="2" destOrd="0" presId="urn:microsoft.com/office/officeart/2018/2/layout/IconVerticalSolidList"/>
    <dgm:cxn modelId="{2675C70F-40D0-49B7-BDED-4472DA3AE0FF}" type="presParOf" srcId="{F4DDD71B-D82A-4329-912B-DD4C642C2FCA}" destId="{02ACB23E-E786-4DAB-8A11-C5A880FD7846}" srcOrd="3" destOrd="0" presId="urn:microsoft.com/office/officeart/2018/2/layout/IconVerticalSolidList"/>
    <dgm:cxn modelId="{B972CF82-CF90-4156-B78F-9DCD49D5C94C}" type="presParOf" srcId="{F4DDD71B-D82A-4329-912B-DD4C642C2FCA}" destId="{5CF9D812-6F12-4C2C-B830-99AA3E4D161F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760FBBE-F647-425E-956E-1F0AB2338291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BABDB228-2E29-4D8D-B641-20EC6AB66737}">
      <dgm:prSet/>
      <dgm:spPr/>
      <dgm:t>
        <a:bodyPr/>
        <a:lstStyle/>
        <a:p>
          <a:r>
            <a:rPr lang="en-US"/>
            <a:t>Installation of Electron and Youtube-dl </a:t>
          </a:r>
        </a:p>
      </dgm:t>
    </dgm:pt>
    <dgm:pt modelId="{6710CC2E-CA94-4095-BFB2-2F2F0F25080C}" type="parTrans" cxnId="{FAD5BE9F-777A-4BF0-9333-CA4769BB4E4D}">
      <dgm:prSet/>
      <dgm:spPr/>
      <dgm:t>
        <a:bodyPr/>
        <a:lstStyle/>
        <a:p>
          <a:endParaRPr lang="en-US"/>
        </a:p>
      </dgm:t>
    </dgm:pt>
    <dgm:pt modelId="{623B3435-83EA-4BF3-9B27-A9077E9E1BAB}" type="sibTrans" cxnId="{FAD5BE9F-777A-4BF0-9333-CA4769BB4E4D}">
      <dgm:prSet/>
      <dgm:spPr/>
      <dgm:t>
        <a:bodyPr/>
        <a:lstStyle/>
        <a:p>
          <a:endParaRPr lang="en-US"/>
        </a:p>
      </dgm:t>
    </dgm:pt>
    <dgm:pt modelId="{D27A5AA9-79F0-44F3-8E56-CB996005F42D}">
      <dgm:prSet/>
      <dgm:spPr/>
      <dgm:t>
        <a:bodyPr/>
        <a:lstStyle/>
        <a:p>
          <a:r>
            <a:rPr lang="en-US"/>
            <a:t>Basic Electron Boilerplate</a:t>
          </a:r>
        </a:p>
      </dgm:t>
    </dgm:pt>
    <dgm:pt modelId="{2392AB0D-64F2-4FB7-A2C9-79B1A2EF9FF5}" type="parTrans" cxnId="{C8391EEB-E67D-4E1B-B6B1-171937F244C0}">
      <dgm:prSet/>
      <dgm:spPr/>
      <dgm:t>
        <a:bodyPr/>
        <a:lstStyle/>
        <a:p>
          <a:endParaRPr lang="en-US"/>
        </a:p>
      </dgm:t>
    </dgm:pt>
    <dgm:pt modelId="{58897C28-FAB1-4A77-B908-70FD2D1636EA}" type="sibTrans" cxnId="{C8391EEB-E67D-4E1B-B6B1-171937F244C0}">
      <dgm:prSet/>
      <dgm:spPr/>
      <dgm:t>
        <a:bodyPr/>
        <a:lstStyle/>
        <a:p>
          <a:endParaRPr lang="en-US"/>
        </a:p>
      </dgm:t>
    </dgm:pt>
    <dgm:pt modelId="{C010AFEF-1460-4AA2-84E4-D61BB2BE3E9B}">
      <dgm:prSet/>
      <dgm:spPr/>
      <dgm:t>
        <a:bodyPr/>
        <a:lstStyle/>
        <a:p>
          <a:r>
            <a:rPr lang="en-US"/>
            <a:t>Setup Github repositories </a:t>
          </a:r>
        </a:p>
      </dgm:t>
    </dgm:pt>
    <dgm:pt modelId="{FEAA5EAD-752E-45A0-973C-194B8A80513F}" type="parTrans" cxnId="{7A6486E6-634F-4311-822E-5257CB4E562D}">
      <dgm:prSet/>
      <dgm:spPr/>
      <dgm:t>
        <a:bodyPr/>
        <a:lstStyle/>
        <a:p>
          <a:endParaRPr lang="en-US"/>
        </a:p>
      </dgm:t>
    </dgm:pt>
    <dgm:pt modelId="{57F6D727-411B-42B6-B532-25BC805FDBF8}" type="sibTrans" cxnId="{7A6486E6-634F-4311-822E-5257CB4E562D}">
      <dgm:prSet/>
      <dgm:spPr/>
      <dgm:t>
        <a:bodyPr/>
        <a:lstStyle/>
        <a:p>
          <a:endParaRPr lang="en-US"/>
        </a:p>
      </dgm:t>
    </dgm:pt>
    <dgm:pt modelId="{0602CA71-9C5E-4E28-AECF-0D6C5F6FF18A}">
      <dgm:prSet/>
      <dgm:spPr/>
      <dgm:t>
        <a:bodyPr/>
        <a:lstStyle/>
        <a:p>
          <a:r>
            <a:rPr lang="en-US"/>
            <a:t>Mutual agreement of copyright</a:t>
          </a:r>
        </a:p>
      </dgm:t>
    </dgm:pt>
    <dgm:pt modelId="{6A60CF7E-4DA4-4B20-A438-2441CA413F97}" type="parTrans" cxnId="{C91096CE-DCB2-410B-8A96-9ADA52664277}">
      <dgm:prSet/>
      <dgm:spPr/>
      <dgm:t>
        <a:bodyPr/>
        <a:lstStyle/>
        <a:p>
          <a:endParaRPr lang="en-US"/>
        </a:p>
      </dgm:t>
    </dgm:pt>
    <dgm:pt modelId="{E01AEDD0-D220-4A86-AFD9-C933B3AB6E40}" type="sibTrans" cxnId="{C91096CE-DCB2-410B-8A96-9ADA52664277}">
      <dgm:prSet/>
      <dgm:spPr/>
      <dgm:t>
        <a:bodyPr/>
        <a:lstStyle/>
        <a:p>
          <a:endParaRPr lang="en-US"/>
        </a:p>
      </dgm:t>
    </dgm:pt>
    <dgm:pt modelId="{124CE583-B62A-4FB1-95DC-75D39143349B}" type="pres">
      <dgm:prSet presAssocID="{C760FBBE-F647-425E-956E-1F0AB2338291}" presName="root" presStyleCnt="0">
        <dgm:presLayoutVars>
          <dgm:dir/>
          <dgm:resizeHandles val="exact"/>
        </dgm:presLayoutVars>
      </dgm:prSet>
      <dgm:spPr/>
    </dgm:pt>
    <dgm:pt modelId="{09C0253D-9733-46AA-BAE7-7C3DD12EEC3F}" type="pres">
      <dgm:prSet presAssocID="{C760FBBE-F647-425E-956E-1F0AB2338291}" presName="container" presStyleCnt="0">
        <dgm:presLayoutVars>
          <dgm:dir/>
          <dgm:resizeHandles val="exact"/>
        </dgm:presLayoutVars>
      </dgm:prSet>
      <dgm:spPr/>
    </dgm:pt>
    <dgm:pt modelId="{D8F8BAB9-F8A6-4CEC-A59F-758EA271D6EA}" type="pres">
      <dgm:prSet presAssocID="{BABDB228-2E29-4D8D-B641-20EC6AB66737}" presName="compNode" presStyleCnt="0"/>
      <dgm:spPr/>
    </dgm:pt>
    <dgm:pt modelId="{1CB4F7C6-9F53-4689-9249-1CBC14DC4D54}" type="pres">
      <dgm:prSet presAssocID="{BABDB228-2E29-4D8D-B641-20EC6AB66737}" presName="iconBgRect" presStyleLbl="bgShp" presStyleIdx="0" presStyleCnt="4"/>
      <dgm:spPr/>
    </dgm:pt>
    <dgm:pt modelId="{6FB9EE54-5587-4B8E-A40A-075D30A7205F}" type="pres">
      <dgm:prSet presAssocID="{BABDB228-2E29-4D8D-B641-20EC6AB66737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J"/>
        </a:ext>
      </dgm:extLst>
    </dgm:pt>
    <dgm:pt modelId="{3075F604-1D8C-47B6-881D-20B2EEE86B0E}" type="pres">
      <dgm:prSet presAssocID="{BABDB228-2E29-4D8D-B641-20EC6AB66737}" presName="spaceRect" presStyleCnt="0"/>
      <dgm:spPr/>
    </dgm:pt>
    <dgm:pt modelId="{EB7ECC91-88D4-493E-9856-11A6D060399A}" type="pres">
      <dgm:prSet presAssocID="{BABDB228-2E29-4D8D-B641-20EC6AB66737}" presName="textRect" presStyleLbl="revTx" presStyleIdx="0" presStyleCnt="4">
        <dgm:presLayoutVars>
          <dgm:chMax val="1"/>
          <dgm:chPref val="1"/>
        </dgm:presLayoutVars>
      </dgm:prSet>
      <dgm:spPr/>
    </dgm:pt>
    <dgm:pt modelId="{DA7A5DBA-EA0B-48D2-AC07-57F6399C5F54}" type="pres">
      <dgm:prSet presAssocID="{623B3435-83EA-4BF3-9B27-A9077E9E1BAB}" presName="sibTrans" presStyleLbl="sibTrans2D1" presStyleIdx="0" presStyleCnt="0"/>
      <dgm:spPr/>
    </dgm:pt>
    <dgm:pt modelId="{24076B15-A425-4103-9874-080961108F46}" type="pres">
      <dgm:prSet presAssocID="{D27A5AA9-79F0-44F3-8E56-CB996005F42D}" presName="compNode" presStyleCnt="0"/>
      <dgm:spPr/>
    </dgm:pt>
    <dgm:pt modelId="{E3686716-3CC8-4055-95F6-8F3E22055925}" type="pres">
      <dgm:prSet presAssocID="{D27A5AA9-79F0-44F3-8E56-CB996005F42D}" presName="iconBgRect" presStyleLbl="bgShp" presStyleIdx="1" presStyleCnt="4"/>
      <dgm:spPr/>
    </dgm:pt>
    <dgm:pt modelId="{203BA518-D8A7-4EC5-9023-60DF3F058886}" type="pres">
      <dgm:prSet presAssocID="{D27A5AA9-79F0-44F3-8E56-CB996005F42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tom"/>
        </a:ext>
      </dgm:extLst>
    </dgm:pt>
    <dgm:pt modelId="{2552AB69-A6F3-45FA-836C-E9924DD7D13D}" type="pres">
      <dgm:prSet presAssocID="{D27A5AA9-79F0-44F3-8E56-CB996005F42D}" presName="spaceRect" presStyleCnt="0"/>
      <dgm:spPr/>
    </dgm:pt>
    <dgm:pt modelId="{5769044E-43BA-49F8-8BF2-A78BD1AEBCDD}" type="pres">
      <dgm:prSet presAssocID="{D27A5AA9-79F0-44F3-8E56-CB996005F42D}" presName="textRect" presStyleLbl="revTx" presStyleIdx="1" presStyleCnt="4">
        <dgm:presLayoutVars>
          <dgm:chMax val="1"/>
          <dgm:chPref val="1"/>
        </dgm:presLayoutVars>
      </dgm:prSet>
      <dgm:spPr/>
    </dgm:pt>
    <dgm:pt modelId="{ED2393EA-9B5B-4442-81B0-27D6654426E7}" type="pres">
      <dgm:prSet presAssocID="{58897C28-FAB1-4A77-B908-70FD2D1636EA}" presName="sibTrans" presStyleLbl="sibTrans2D1" presStyleIdx="0" presStyleCnt="0"/>
      <dgm:spPr/>
    </dgm:pt>
    <dgm:pt modelId="{867C0F9F-C639-4EF2-BC20-A824D8354245}" type="pres">
      <dgm:prSet presAssocID="{C010AFEF-1460-4AA2-84E4-D61BB2BE3E9B}" presName="compNode" presStyleCnt="0"/>
      <dgm:spPr/>
    </dgm:pt>
    <dgm:pt modelId="{6331CAE1-9793-4BA8-A6EB-8EAC270C4D8A}" type="pres">
      <dgm:prSet presAssocID="{C010AFEF-1460-4AA2-84E4-D61BB2BE3E9B}" presName="iconBgRect" presStyleLbl="bgShp" presStyleIdx="2" presStyleCnt="4"/>
      <dgm:spPr/>
    </dgm:pt>
    <dgm:pt modelId="{B1E9EE34-F5A8-4C28-A1F9-244E1ABA947E}" type="pres">
      <dgm:prSet presAssocID="{C010AFEF-1460-4AA2-84E4-D61BB2BE3E9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7DF2506C-2C67-4D29-80AA-C02D8A23D8E8}" type="pres">
      <dgm:prSet presAssocID="{C010AFEF-1460-4AA2-84E4-D61BB2BE3E9B}" presName="spaceRect" presStyleCnt="0"/>
      <dgm:spPr/>
    </dgm:pt>
    <dgm:pt modelId="{CC3C0DC6-26B5-4644-B83F-C6087B38B7B9}" type="pres">
      <dgm:prSet presAssocID="{C010AFEF-1460-4AA2-84E4-D61BB2BE3E9B}" presName="textRect" presStyleLbl="revTx" presStyleIdx="2" presStyleCnt="4">
        <dgm:presLayoutVars>
          <dgm:chMax val="1"/>
          <dgm:chPref val="1"/>
        </dgm:presLayoutVars>
      </dgm:prSet>
      <dgm:spPr/>
    </dgm:pt>
    <dgm:pt modelId="{3932543F-B814-4035-A25F-6544543FC689}" type="pres">
      <dgm:prSet presAssocID="{57F6D727-411B-42B6-B532-25BC805FDBF8}" presName="sibTrans" presStyleLbl="sibTrans2D1" presStyleIdx="0" presStyleCnt="0"/>
      <dgm:spPr/>
    </dgm:pt>
    <dgm:pt modelId="{B71BA88B-A209-4607-AE57-28344FACF225}" type="pres">
      <dgm:prSet presAssocID="{0602CA71-9C5E-4E28-AECF-0D6C5F6FF18A}" presName="compNode" presStyleCnt="0"/>
      <dgm:spPr/>
    </dgm:pt>
    <dgm:pt modelId="{98B517A7-C182-4705-964A-79AF7C54ED2C}" type="pres">
      <dgm:prSet presAssocID="{0602CA71-9C5E-4E28-AECF-0D6C5F6FF18A}" presName="iconBgRect" presStyleLbl="bgShp" presStyleIdx="3" presStyleCnt="4"/>
      <dgm:spPr/>
    </dgm:pt>
    <dgm:pt modelId="{3F2B744B-88D3-4598-94BE-008361F9A5B2}" type="pres">
      <dgm:prSet presAssocID="{0602CA71-9C5E-4E28-AECF-0D6C5F6FF18A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F509F460-0FE4-46DB-9287-518906D653FF}" type="pres">
      <dgm:prSet presAssocID="{0602CA71-9C5E-4E28-AECF-0D6C5F6FF18A}" presName="spaceRect" presStyleCnt="0"/>
      <dgm:spPr/>
    </dgm:pt>
    <dgm:pt modelId="{F116F887-9790-4C4F-91CA-EB7A50B10F73}" type="pres">
      <dgm:prSet presAssocID="{0602CA71-9C5E-4E28-AECF-0D6C5F6FF18A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82264F0A-F263-4F6C-8F3B-EE8E7523E2B9}" type="presOf" srcId="{623B3435-83EA-4BF3-9B27-A9077E9E1BAB}" destId="{DA7A5DBA-EA0B-48D2-AC07-57F6399C5F54}" srcOrd="0" destOrd="0" presId="urn:microsoft.com/office/officeart/2018/2/layout/IconCircleList"/>
    <dgm:cxn modelId="{9092AF3A-1DE4-4F30-A0A6-73DF150846E7}" type="presOf" srcId="{57F6D727-411B-42B6-B532-25BC805FDBF8}" destId="{3932543F-B814-4035-A25F-6544543FC689}" srcOrd="0" destOrd="0" presId="urn:microsoft.com/office/officeart/2018/2/layout/IconCircleList"/>
    <dgm:cxn modelId="{652F996A-92CD-40B5-B4F9-1EA74DA82420}" type="presOf" srcId="{0602CA71-9C5E-4E28-AECF-0D6C5F6FF18A}" destId="{F116F887-9790-4C4F-91CA-EB7A50B10F73}" srcOrd="0" destOrd="0" presId="urn:microsoft.com/office/officeart/2018/2/layout/IconCircleList"/>
    <dgm:cxn modelId="{84E9EF6F-5CE0-4371-8FDF-5242415372E7}" type="presOf" srcId="{C010AFEF-1460-4AA2-84E4-D61BB2BE3E9B}" destId="{CC3C0DC6-26B5-4644-B83F-C6087B38B7B9}" srcOrd="0" destOrd="0" presId="urn:microsoft.com/office/officeart/2018/2/layout/IconCircleList"/>
    <dgm:cxn modelId="{0E320D81-436D-493E-AFD9-033E9A275717}" type="presOf" srcId="{D27A5AA9-79F0-44F3-8E56-CB996005F42D}" destId="{5769044E-43BA-49F8-8BF2-A78BD1AEBCDD}" srcOrd="0" destOrd="0" presId="urn:microsoft.com/office/officeart/2018/2/layout/IconCircleList"/>
    <dgm:cxn modelId="{4C630996-14E2-4964-8C96-05C405E77656}" type="presOf" srcId="{58897C28-FAB1-4A77-B908-70FD2D1636EA}" destId="{ED2393EA-9B5B-4442-81B0-27D6654426E7}" srcOrd="0" destOrd="0" presId="urn:microsoft.com/office/officeart/2018/2/layout/IconCircleList"/>
    <dgm:cxn modelId="{E7756699-61AC-4A1C-B35D-BC325DFEB4A5}" type="presOf" srcId="{BABDB228-2E29-4D8D-B641-20EC6AB66737}" destId="{EB7ECC91-88D4-493E-9856-11A6D060399A}" srcOrd="0" destOrd="0" presId="urn:microsoft.com/office/officeart/2018/2/layout/IconCircleList"/>
    <dgm:cxn modelId="{FAD5BE9F-777A-4BF0-9333-CA4769BB4E4D}" srcId="{C760FBBE-F647-425E-956E-1F0AB2338291}" destId="{BABDB228-2E29-4D8D-B641-20EC6AB66737}" srcOrd="0" destOrd="0" parTransId="{6710CC2E-CA94-4095-BFB2-2F2F0F25080C}" sibTransId="{623B3435-83EA-4BF3-9B27-A9077E9E1BAB}"/>
    <dgm:cxn modelId="{D4DA7FA9-0C18-4D5A-B19A-4FF5F7357B0B}" type="presOf" srcId="{C760FBBE-F647-425E-956E-1F0AB2338291}" destId="{124CE583-B62A-4FB1-95DC-75D39143349B}" srcOrd="0" destOrd="0" presId="urn:microsoft.com/office/officeart/2018/2/layout/IconCircleList"/>
    <dgm:cxn modelId="{C91096CE-DCB2-410B-8A96-9ADA52664277}" srcId="{C760FBBE-F647-425E-956E-1F0AB2338291}" destId="{0602CA71-9C5E-4E28-AECF-0D6C5F6FF18A}" srcOrd="3" destOrd="0" parTransId="{6A60CF7E-4DA4-4B20-A438-2441CA413F97}" sibTransId="{E01AEDD0-D220-4A86-AFD9-C933B3AB6E40}"/>
    <dgm:cxn modelId="{7A6486E6-634F-4311-822E-5257CB4E562D}" srcId="{C760FBBE-F647-425E-956E-1F0AB2338291}" destId="{C010AFEF-1460-4AA2-84E4-D61BB2BE3E9B}" srcOrd="2" destOrd="0" parTransId="{FEAA5EAD-752E-45A0-973C-194B8A80513F}" sibTransId="{57F6D727-411B-42B6-B532-25BC805FDBF8}"/>
    <dgm:cxn modelId="{C8391EEB-E67D-4E1B-B6B1-171937F244C0}" srcId="{C760FBBE-F647-425E-956E-1F0AB2338291}" destId="{D27A5AA9-79F0-44F3-8E56-CB996005F42D}" srcOrd="1" destOrd="0" parTransId="{2392AB0D-64F2-4FB7-A2C9-79B1A2EF9FF5}" sibTransId="{58897C28-FAB1-4A77-B908-70FD2D1636EA}"/>
    <dgm:cxn modelId="{61403462-0B9D-4FBB-B6FB-9B08AB142C1C}" type="presParOf" srcId="{124CE583-B62A-4FB1-95DC-75D39143349B}" destId="{09C0253D-9733-46AA-BAE7-7C3DD12EEC3F}" srcOrd="0" destOrd="0" presId="urn:microsoft.com/office/officeart/2018/2/layout/IconCircleList"/>
    <dgm:cxn modelId="{35425021-7FBF-4AA9-91FA-4E0219C9728F}" type="presParOf" srcId="{09C0253D-9733-46AA-BAE7-7C3DD12EEC3F}" destId="{D8F8BAB9-F8A6-4CEC-A59F-758EA271D6EA}" srcOrd="0" destOrd="0" presId="urn:microsoft.com/office/officeart/2018/2/layout/IconCircleList"/>
    <dgm:cxn modelId="{377372A9-6E97-4073-A59C-E179F0E97E8A}" type="presParOf" srcId="{D8F8BAB9-F8A6-4CEC-A59F-758EA271D6EA}" destId="{1CB4F7C6-9F53-4689-9249-1CBC14DC4D54}" srcOrd="0" destOrd="0" presId="urn:microsoft.com/office/officeart/2018/2/layout/IconCircleList"/>
    <dgm:cxn modelId="{84AA2046-999A-4218-A9EE-D31CD2490FF1}" type="presParOf" srcId="{D8F8BAB9-F8A6-4CEC-A59F-758EA271D6EA}" destId="{6FB9EE54-5587-4B8E-A40A-075D30A7205F}" srcOrd="1" destOrd="0" presId="urn:microsoft.com/office/officeart/2018/2/layout/IconCircleList"/>
    <dgm:cxn modelId="{BD45AEA4-359B-44F3-9C8E-C31FA2A4A2A8}" type="presParOf" srcId="{D8F8BAB9-F8A6-4CEC-A59F-758EA271D6EA}" destId="{3075F604-1D8C-47B6-881D-20B2EEE86B0E}" srcOrd="2" destOrd="0" presId="urn:microsoft.com/office/officeart/2018/2/layout/IconCircleList"/>
    <dgm:cxn modelId="{A12E2B45-E0D1-4313-B3CE-57E91C25F914}" type="presParOf" srcId="{D8F8BAB9-F8A6-4CEC-A59F-758EA271D6EA}" destId="{EB7ECC91-88D4-493E-9856-11A6D060399A}" srcOrd="3" destOrd="0" presId="urn:microsoft.com/office/officeart/2018/2/layout/IconCircleList"/>
    <dgm:cxn modelId="{DDFD627A-3F78-439C-ADF9-36CBCD17D4EE}" type="presParOf" srcId="{09C0253D-9733-46AA-BAE7-7C3DD12EEC3F}" destId="{DA7A5DBA-EA0B-48D2-AC07-57F6399C5F54}" srcOrd="1" destOrd="0" presId="urn:microsoft.com/office/officeart/2018/2/layout/IconCircleList"/>
    <dgm:cxn modelId="{867C5DFF-1D91-4564-90EC-D5261AC144EC}" type="presParOf" srcId="{09C0253D-9733-46AA-BAE7-7C3DD12EEC3F}" destId="{24076B15-A425-4103-9874-080961108F46}" srcOrd="2" destOrd="0" presId="urn:microsoft.com/office/officeart/2018/2/layout/IconCircleList"/>
    <dgm:cxn modelId="{EA26A583-719E-4C61-BF35-D12C76BB689D}" type="presParOf" srcId="{24076B15-A425-4103-9874-080961108F46}" destId="{E3686716-3CC8-4055-95F6-8F3E22055925}" srcOrd="0" destOrd="0" presId="urn:microsoft.com/office/officeart/2018/2/layout/IconCircleList"/>
    <dgm:cxn modelId="{CB5E3035-017A-45A5-A745-4E38ADAD43FE}" type="presParOf" srcId="{24076B15-A425-4103-9874-080961108F46}" destId="{203BA518-D8A7-4EC5-9023-60DF3F058886}" srcOrd="1" destOrd="0" presId="urn:microsoft.com/office/officeart/2018/2/layout/IconCircleList"/>
    <dgm:cxn modelId="{97ED494E-FD94-43F4-8695-50FD4CA21D8F}" type="presParOf" srcId="{24076B15-A425-4103-9874-080961108F46}" destId="{2552AB69-A6F3-45FA-836C-E9924DD7D13D}" srcOrd="2" destOrd="0" presId="urn:microsoft.com/office/officeart/2018/2/layout/IconCircleList"/>
    <dgm:cxn modelId="{8ED58457-D5DD-43D7-9B46-7D4B95D10BD1}" type="presParOf" srcId="{24076B15-A425-4103-9874-080961108F46}" destId="{5769044E-43BA-49F8-8BF2-A78BD1AEBCDD}" srcOrd="3" destOrd="0" presId="urn:microsoft.com/office/officeart/2018/2/layout/IconCircleList"/>
    <dgm:cxn modelId="{13719E83-8AB3-47BB-99AF-473F99C700E1}" type="presParOf" srcId="{09C0253D-9733-46AA-BAE7-7C3DD12EEC3F}" destId="{ED2393EA-9B5B-4442-81B0-27D6654426E7}" srcOrd="3" destOrd="0" presId="urn:microsoft.com/office/officeart/2018/2/layout/IconCircleList"/>
    <dgm:cxn modelId="{76784FEB-8559-4BFA-8085-735F420C5ACD}" type="presParOf" srcId="{09C0253D-9733-46AA-BAE7-7C3DD12EEC3F}" destId="{867C0F9F-C639-4EF2-BC20-A824D8354245}" srcOrd="4" destOrd="0" presId="urn:microsoft.com/office/officeart/2018/2/layout/IconCircleList"/>
    <dgm:cxn modelId="{7A895A01-6ACF-491B-8545-FBC20B035695}" type="presParOf" srcId="{867C0F9F-C639-4EF2-BC20-A824D8354245}" destId="{6331CAE1-9793-4BA8-A6EB-8EAC270C4D8A}" srcOrd="0" destOrd="0" presId="urn:microsoft.com/office/officeart/2018/2/layout/IconCircleList"/>
    <dgm:cxn modelId="{D12811E2-8A8B-4F3D-8D20-3E775FB58DC4}" type="presParOf" srcId="{867C0F9F-C639-4EF2-BC20-A824D8354245}" destId="{B1E9EE34-F5A8-4C28-A1F9-244E1ABA947E}" srcOrd="1" destOrd="0" presId="urn:microsoft.com/office/officeart/2018/2/layout/IconCircleList"/>
    <dgm:cxn modelId="{A8B71B96-B23F-4C84-A87F-9DE2F06A6907}" type="presParOf" srcId="{867C0F9F-C639-4EF2-BC20-A824D8354245}" destId="{7DF2506C-2C67-4D29-80AA-C02D8A23D8E8}" srcOrd="2" destOrd="0" presId="urn:microsoft.com/office/officeart/2018/2/layout/IconCircleList"/>
    <dgm:cxn modelId="{6BEF893A-9BAE-467C-ABED-8EC7F6DD1BD5}" type="presParOf" srcId="{867C0F9F-C639-4EF2-BC20-A824D8354245}" destId="{CC3C0DC6-26B5-4644-B83F-C6087B38B7B9}" srcOrd="3" destOrd="0" presId="urn:microsoft.com/office/officeart/2018/2/layout/IconCircleList"/>
    <dgm:cxn modelId="{62810709-E66E-4BD6-A434-5230BA4F0AE5}" type="presParOf" srcId="{09C0253D-9733-46AA-BAE7-7C3DD12EEC3F}" destId="{3932543F-B814-4035-A25F-6544543FC689}" srcOrd="5" destOrd="0" presId="urn:microsoft.com/office/officeart/2018/2/layout/IconCircleList"/>
    <dgm:cxn modelId="{EC48F7BD-174E-4E41-8B8B-E544935B0090}" type="presParOf" srcId="{09C0253D-9733-46AA-BAE7-7C3DD12EEC3F}" destId="{B71BA88B-A209-4607-AE57-28344FACF225}" srcOrd="6" destOrd="0" presId="urn:microsoft.com/office/officeart/2018/2/layout/IconCircleList"/>
    <dgm:cxn modelId="{2122D758-70A4-4817-8973-E0EC6FE28F13}" type="presParOf" srcId="{B71BA88B-A209-4607-AE57-28344FACF225}" destId="{98B517A7-C182-4705-964A-79AF7C54ED2C}" srcOrd="0" destOrd="0" presId="urn:microsoft.com/office/officeart/2018/2/layout/IconCircleList"/>
    <dgm:cxn modelId="{6090A47F-66E5-4CBA-B404-81D22C387AD4}" type="presParOf" srcId="{B71BA88B-A209-4607-AE57-28344FACF225}" destId="{3F2B744B-88D3-4598-94BE-008361F9A5B2}" srcOrd="1" destOrd="0" presId="urn:microsoft.com/office/officeart/2018/2/layout/IconCircleList"/>
    <dgm:cxn modelId="{CA4C592A-3F57-4318-A985-806145B4B8FA}" type="presParOf" srcId="{B71BA88B-A209-4607-AE57-28344FACF225}" destId="{F509F460-0FE4-46DB-9287-518906D653FF}" srcOrd="2" destOrd="0" presId="urn:microsoft.com/office/officeart/2018/2/layout/IconCircleList"/>
    <dgm:cxn modelId="{9B3F9946-D87D-4D54-A3AA-4AC2EC58CE27}" type="presParOf" srcId="{B71BA88B-A209-4607-AE57-28344FACF225}" destId="{F116F887-9790-4C4F-91CA-EB7A50B10F73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A6E4BF2-D562-4EE2-B5D2-C1B3AB9C6EE3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7DB80A1-76FA-4411-A6C1-BC270109E11F}">
      <dgm:prSet/>
      <dgm:spPr/>
      <dgm:t>
        <a:bodyPr/>
        <a:lstStyle/>
        <a:p>
          <a:r>
            <a:rPr lang="en-US"/>
            <a:t>Youtube-dl and how it operates</a:t>
          </a:r>
        </a:p>
      </dgm:t>
    </dgm:pt>
    <dgm:pt modelId="{EE767EE9-430E-4735-B34C-D07EB28F20A8}" type="parTrans" cxnId="{ADD2577C-DD8B-4854-840F-4A1E6C7F3BDC}">
      <dgm:prSet/>
      <dgm:spPr/>
      <dgm:t>
        <a:bodyPr/>
        <a:lstStyle/>
        <a:p>
          <a:endParaRPr lang="en-US"/>
        </a:p>
      </dgm:t>
    </dgm:pt>
    <dgm:pt modelId="{1955756B-3CD3-4D47-B01B-A9655419847B}" type="sibTrans" cxnId="{ADD2577C-DD8B-4854-840F-4A1E6C7F3BDC}">
      <dgm:prSet/>
      <dgm:spPr/>
      <dgm:t>
        <a:bodyPr/>
        <a:lstStyle/>
        <a:p>
          <a:endParaRPr lang="en-US"/>
        </a:p>
      </dgm:t>
    </dgm:pt>
    <dgm:pt modelId="{C9822C21-D855-4747-9630-E343C11B1A5D}">
      <dgm:prSet/>
      <dgm:spPr/>
      <dgm:t>
        <a:bodyPr/>
        <a:lstStyle/>
        <a:p>
          <a:r>
            <a:rPr lang="en-US"/>
            <a:t>Electron app</a:t>
          </a:r>
        </a:p>
      </dgm:t>
    </dgm:pt>
    <dgm:pt modelId="{8742C642-12FE-4032-89F9-4AF5A823102C}" type="parTrans" cxnId="{FDE2A9E3-00AF-4C3B-AED3-F86C8C367109}">
      <dgm:prSet/>
      <dgm:spPr/>
      <dgm:t>
        <a:bodyPr/>
        <a:lstStyle/>
        <a:p>
          <a:endParaRPr lang="en-US"/>
        </a:p>
      </dgm:t>
    </dgm:pt>
    <dgm:pt modelId="{83E02FD0-D8DB-4CF4-AD76-C44A0E88822B}" type="sibTrans" cxnId="{FDE2A9E3-00AF-4C3B-AED3-F86C8C367109}">
      <dgm:prSet/>
      <dgm:spPr/>
      <dgm:t>
        <a:bodyPr/>
        <a:lstStyle/>
        <a:p>
          <a:endParaRPr lang="en-US"/>
        </a:p>
      </dgm:t>
    </dgm:pt>
    <dgm:pt modelId="{7009DD08-DE5C-4360-BDEA-3112BA30B5D9}">
      <dgm:prSet/>
      <dgm:spPr/>
      <dgm:t>
        <a:bodyPr/>
        <a:lstStyle/>
        <a:p>
          <a:r>
            <a:rPr lang="en-US"/>
            <a:t>Design for the GUI</a:t>
          </a:r>
        </a:p>
      </dgm:t>
    </dgm:pt>
    <dgm:pt modelId="{A512827A-D0D7-423F-98CD-905DE5DE22E8}" type="parTrans" cxnId="{E92DE641-F7AF-41A2-BC36-D8DDF040F4DE}">
      <dgm:prSet/>
      <dgm:spPr/>
      <dgm:t>
        <a:bodyPr/>
        <a:lstStyle/>
        <a:p>
          <a:endParaRPr lang="en-US"/>
        </a:p>
      </dgm:t>
    </dgm:pt>
    <dgm:pt modelId="{C1557758-3910-4BC2-A2C0-71F0975B7E0C}" type="sibTrans" cxnId="{E92DE641-F7AF-41A2-BC36-D8DDF040F4DE}">
      <dgm:prSet/>
      <dgm:spPr/>
      <dgm:t>
        <a:bodyPr/>
        <a:lstStyle/>
        <a:p>
          <a:endParaRPr lang="en-US"/>
        </a:p>
      </dgm:t>
    </dgm:pt>
    <dgm:pt modelId="{A3CDB0EA-2BE1-4534-B1DA-7AD89934EA79}">
      <dgm:prSet/>
      <dgm:spPr/>
      <dgm:t>
        <a:bodyPr/>
        <a:lstStyle/>
        <a:p>
          <a:r>
            <a:rPr lang="en-US"/>
            <a:t>Communicate Electron and Youtube-dl </a:t>
          </a:r>
        </a:p>
      </dgm:t>
    </dgm:pt>
    <dgm:pt modelId="{40689C1D-8D25-4BA5-BCD4-88C502536806}" type="parTrans" cxnId="{15FB6107-5625-4BDC-A4C1-30F80D070BB5}">
      <dgm:prSet/>
      <dgm:spPr/>
      <dgm:t>
        <a:bodyPr/>
        <a:lstStyle/>
        <a:p>
          <a:endParaRPr lang="en-US"/>
        </a:p>
      </dgm:t>
    </dgm:pt>
    <dgm:pt modelId="{3C7024EA-FC26-4418-A273-5AF40DE6BAD4}" type="sibTrans" cxnId="{15FB6107-5625-4BDC-A4C1-30F80D070BB5}">
      <dgm:prSet/>
      <dgm:spPr/>
      <dgm:t>
        <a:bodyPr/>
        <a:lstStyle/>
        <a:p>
          <a:endParaRPr lang="en-US"/>
        </a:p>
      </dgm:t>
    </dgm:pt>
    <dgm:pt modelId="{4113B58A-AD01-4020-8120-076333D6E3EE}" type="pres">
      <dgm:prSet presAssocID="{BA6E4BF2-D562-4EE2-B5D2-C1B3AB9C6EE3}" presName="root" presStyleCnt="0">
        <dgm:presLayoutVars>
          <dgm:dir/>
          <dgm:resizeHandles val="exact"/>
        </dgm:presLayoutVars>
      </dgm:prSet>
      <dgm:spPr/>
    </dgm:pt>
    <dgm:pt modelId="{A82250EE-CC2C-45A2-99F7-ED8B4E4A557D}" type="pres">
      <dgm:prSet presAssocID="{87DB80A1-76FA-4411-A6C1-BC270109E11F}" presName="compNode" presStyleCnt="0"/>
      <dgm:spPr/>
    </dgm:pt>
    <dgm:pt modelId="{A518D6C0-22BA-4D6A-AF3F-26A91F796CCA}" type="pres">
      <dgm:prSet presAssocID="{87DB80A1-76FA-4411-A6C1-BC270109E11F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J"/>
        </a:ext>
      </dgm:extLst>
    </dgm:pt>
    <dgm:pt modelId="{2B2ED87F-C1F7-4BEE-869A-402673A84736}" type="pres">
      <dgm:prSet presAssocID="{87DB80A1-76FA-4411-A6C1-BC270109E11F}" presName="spaceRect" presStyleCnt="0"/>
      <dgm:spPr/>
    </dgm:pt>
    <dgm:pt modelId="{8C085BB3-176E-4933-BA11-9D5A5AB20BB3}" type="pres">
      <dgm:prSet presAssocID="{87DB80A1-76FA-4411-A6C1-BC270109E11F}" presName="textRect" presStyleLbl="revTx" presStyleIdx="0" presStyleCnt="4">
        <dgm:presLayoutVars>
          <dgm:chMax val="1"/>
          <dgm:chPref val="1"/>
        </dgm:presLayoutVars>
      </dgm:prSet>
      <dgm:spPr/>
    </dgm:pt>
    <dgm:pt modelId="{649DA639-722B-4B02-BF80-6BB73D0C1B88}" type="pres">
      <dgm:prSet presAssocID="{1955756B-3CD3-4D47-B01B-A9655419847B}" presName="sibTrans" presStyleCnt="0"/>
      <dgm:spPr/>
    </dgm:pt>
    <dgm:pt modelId="{0026A649-61DE-45B7-8EBF-3BE888174CE2}" type="pres">
      <dgm:prSet presAssocID="{C9822C21-D855-4747-9630-E343C11B1A5D}" presName="compNode" presStyleCnt="0"/>
      <dgm:spPr/>
    </dgm:pt>
    <dgm:pt modelId="{A0D57EFA-B56D-4F1A-AFF4-F0F25D2EED69}" type="pres">
      <dgm:prSet presAssocID="{C9822C21-D855-4747-9630-E343C11B1A5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tom"/>
        </a:ext>
      </dgm:extLst>
    </dgm:pt>
    <dgm:pt modelId="{C8EA1B30-89C5-4267-A11E-8DC35BDEBF53}" type="pres">
      <dgm:prSet presAssocID="{C9822C21-D855-4747-9630-E343C11B1A5D}" presName="spaceRect" presStyleCnt="0"/>
      <dgm:spPr/>
    </dgm:pt>
    <dgm:pt modelId="{9ED27E7E-6113-4B2E-8C19-CFF64D3E77B5}" type="pres">
      <dgm:prSet presAssocID="{C9822C21-D855-4747-9630-E343C11B1A5D}" presName="textRect" presStyleLbl="revTx" presStyleIdx="1" presStyleCnt="4">
        <dgm:presLayoutVars>
          <dgm:chMax val="1"/>
          <dgm:chPref val="1"/>
        </dgm:presLayoutVars>
      </dgm:prSet>
      <dgm:spPr/>
    </dgm:pt>
    <dgm:pt modelId="{028275AB-0F12-4BCB-BFBE-3CD77D1F9748}" type="pres">
      <dgm:prSet presAssocID="{83E02FD0-D8DB-4CF4-AD76-C44A0E88822B}" presName="sibTrans" presStyleCnt="0"/>
      <dgm:spPr/>
    </dgm:pt>
    <dgm:pt modelId="{240947D3-E17F-4493-B737-75A2330CA086}" type="pres">
      <dgm:prSet presAssocID="{7009DD08-DE5C-4360-BDEA-3112BA30B5D9}" presName="compNode" presStyleCnt="0"/>
      <dgm:spPr/>
    </dgm:pt>
    <dgm:pt modelId="{F5AE6DC4-1260-47CD-AAB5-16985AF43339}" type="pres">
      <dgm:prSet presAssocID="{7009DD08-DE5C-4360-BDEA-3112BA30B5D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25E7EE5E-67FF-4EE7-B704-CCA18849134C}" type="pres">
      <dgm:prSet presAssocID="{7009DD08-DE5C-4360-BDEA-3112BA30B5D9}" presName="spaceRect" presStyleCnt="0"/>
      <dgm:spPr/>
    </dgm:pt>
    <dgm:pt modelId="{F116EBDF-E82C-4403-AEBA-CA7E0ECC0D27}" type="pres">
      <dgm:prSet presAssocID="{7009DD08-DE5C-4360-BDEA-3112BA30B5D9}" presName="textRect" presStyleLbl="revTx" presStyleIdx="2" presStyleCnt="4">
        <dgm:presLayoutVars>
          <dgm:chMax val="1"/>
          <dgm:chPref val="1"/>
        </dgm:presLayoutVars>
      </dgm:prSet>
      <dgm:spPr/>
    </dgm:pt>
    <dgm:pt modelId="{030DC05A-405D-4430-B148-10B880888F80}" type="pres">
      <dgm:prSet presAssocID="{C1557758-3910-4BC2-A2C0-71F0975B7E0C}" presName="sibTrans" presStyleCnt="0"/>
      <dgm:spPr/>
    </dgm:pt>
    <dgm:pt modelId="{FD3FBC99-98DE-4674-8B9C-CC974BA15EB0}" type="pres">
      <dgm:prSet presAssocID="{A3CDB0EA-2BE1-4534-B1DA-7AD89934EA79}" presName="compNode" presStyleCnt="0"/>
      <dgm:spPr/>
    </dgm:pt>
    <dgm:pt modelId="{204FE0D1-BD9B-4A54-BC9C-B3B9558606D0}" type="pres">
      <dgm:prSet presAssocID="{A3CDB0EA-2BE1-4534-B1DA-7AD89934EA7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spiration2"/>
        </a:ext>
      </dgm:extLst>
    </dgm:pt>
    <dgm:pt modelId="{82B5F221-BF69-432F-ACBF-8C8DEE079434}" type="pres">
      <dgm:prSet presAssocID="{A3CDB0EA-2BE1-4534-B1DA-7AD89934EA79}" presName="spaceRect" presStyleCnt="0"/>
      <dgm:spPr/>
    </dgm:pt>
    <dgm:pt modelId="{702AF2C5-B88F-4FB2-A97E-6A7F665005E2}" type="pres">
      <dgm:prSet presAssocID="{A3CDB0EA-2BE1-4534-B1DA-7AD89934EA79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15FB6107-5625-4BDC-A4C1-30F80D070BB5}" srcId="{BA6E4BF2-D562-4EE2-B5D2-C1B3AB9C6EE3}" destId="{A3CDB0EA-2BE1-4534-B1DA-7AD89934EA79}" srcOrd="3" destOrd="0" parTransId="{40689C1D-8D25-4BA5-BCD4-88C502536806}" sibTransId="{3C7024EA-FC26-4418-A273-5AF40DE6BAD4}"/>
    <dgm:cxn modelId="{2C274726-D0A8-4A32-9B49-2C1C6D1CC153}" type="presOf" srcId="{C9822C21-D855-4747-9630-E343C11B1A5D}" destId="{9ED27E7E-6113-4B2E-8C19-CFF64D3E77B5}" srcOrd="0" destOrd="0" presId="urn:microsoft.com/office/officeart/2018/2/layout/IconLabelList"/>
    <dgm:cxn modelId="{E92DE641-F7AF-41A2-BC36-D8DDF040F4DE}" srcId="{BA6E4BF2-D562-4EE2-B5D2-C1B3AB9C6EE3}" destId="{7009DD08-DE5C-4360-BDEA-3112BA30B5D9}" srcOrd="2" destOrd="0" parTransId="{A512827A-D0D7-423F-98CD-905DE5DE22E8}" sibTransId="{C1557758-3910-4BC2-A2C0-71F0975B7E0C}"/>
    <dgm:cxn modelId="{3D874C44-DB73-4B6E-A74C-BA8EFA07CCC2}" type="presOf" srcId="{87DB80A1-76FA-4411-A6C1-BC270109E11F}" destId="{8C085BB3-176E-4933-BA11-9D5A5AB20BB3}" srcOrd="0" destOrd="0" presId="urn:microsoft.com/office/officeart/2018/2/layout/IconLabelList"/>
    <dgm:cxn modelId="{ADD2577C-DD8B-4854-840F-4A1E6C7F3BDC}" srcId="{BA6E4BF2-D562-4EE2-B5D2-C1B3AB9C6EE3}" destId="{87DB80A1-76FA-4411-A6C1-BC270109E11F}" srcOrd="0" destOrd="0" parTransId="{EE767EE9-430E-4735-B34C-D07EB28F20A8}" sibTransId="{1955756B-3CD3-4D47-B01B-A9655419847B}"/>
    <dgm:cxn modelId="{695C94A8-2E8A-4E61-AAA0-3CCC427A71ED}" type="presOf" srcId="{7009DD08-DE5C-4360-BDEA-3112BA30B5D9}" destId="{F116EBDF-E82C-4403-AEBA-CA7E0ECC0D27}" srcOrd="0" destOrd="0" presId="urn:microsoft.com/office/officeart/2018/2/layout/IconLabelList"/>
    <dgm:cxn modelId="{FDE2A9E3-00AF-4C3B-AED3-F86C8C367109}" srcId="{BA6E4BF2-D562-4EE2-B5D2-C1B3AB9C6EE3}" destId="{C9822C21-D855-4747-9630-E343C11B1A5D}" srcOrd="1" destOrd="0" parTransId="{8742C642-12FE-4032-89F9-4AF5A823102C}" sibTransId="{83E02FD0-D8DB-4CF4-AD76-C44A0E88822B}"/>
    <dgm:cxn modelId="{DA3F06E8-D28E-43FF-A555-3B53442BC34E}" type="presOf" srcId="{BA6E4BF2-D562-4EE2-B5D2-C1B3AB9C6EE3}" destId="{4113B58A-AD01-4020-8120-076333D6E3EE}" srcOrd="0" destOrd="0" presId="urn:microsoft.com/office/officeart/2018/2/layout/IconLabelList"/>
    <dgm:cxn modelId="{E9818CFD-7B21-4239-9BA2-D59A20B009E3}" type="presOf" srcId="{A3CDB0EA-2BE1-4534-B1DA-7AD89934EA79}" destId="{702AF2C5-B88F-4FB2-A97E-6A7F665005E2}" srcOrd="0" destOrd="0" presId="urn:microsoft.com/office/officeart/2018/2/layout/IconLabelList"/>
    <dgm:cxn modelId="{574E3241-9391-4E61-8D7B-A3F683AE729D}" type="presParOf" srcId="{4113B58A-AD01-4020-8120-076333D6E3EE}" destId="{A82250EE-CC2C-45A2-99F7-ED8B4E4A557D}" srcOrd="0" destOrd="0" presId="urn:microsoft.com/office/officeart/2018/2/layout/IconLabelList"/>
    <dgm:cxn modelId="{2FE34D6F-B051-42AE-ADE0-CFD562FB5159}" type="presParOf" srcId="{A82250EE-CC2C-45A2-99F7-ED8B4E4A557D}" destId="{A518D6C0-22BA-4D6A-AF3F-26A91F796CCA}" srcOrd="0" destOrd="0" presId="urn:microsoft.com/office/officeart/2018/2/layout/IconLabelList"/>
    <dgm:cxn modelId="{BDA89662-B878-4FB1-AA99-B2068CD57CCA}" type="presParOf" srcId="{A82250EE-CC2C-45A2-99F7-ED8B4E4A557D}" destId="{2B2ED87F-C1F7-4BEE-869A-402673A84736}" srcOrd="1" destOrd="0" presId="urn:microsoft.com/office/officeart/2018/2/layout/IconLabelList"/>
    <dgm:cxn modelId="{8DEA7C9E-636A-47C6-A8C6-D5A1E6FCF9F7}" type="presParOf" srcId="{A82250EE-CC2C-45A2-99F7-ED8B4E4A557D}" destId="{8C085BB3-176E-4933-BA11-9D5A5AB20BB3}" srcOrd="2" destOrd="0" presId="urn:microsoft.com/office/officeart/2018/2/layout/IconLabelList"/>
    <dgm:cxn modelId="{6B3CF55D-F58C-4BBF-AFF5-78C703400F52}" type="presParOf" srcId="{4113B58A-AD01-4020-8120-076333D6E3EE}" destId="{649DA639-722B-4B02-BF80-6BB73D0C1B88}" srcOrd="1" destOrd="0" presId="urn:microsoft.com/office/officeart/2018/2/layout/IconLabelList"/>
    <dgm:cxn modelId="{F2EFD409-FFE8-458C-92A9-57AD930D3884}" type="presParOf" srcId="{4113B58A-AD01-4020-8120-076333D6E3EE}" destId="{0026A649-61DE-45B7-8EBF-3BE888174CE2}" srcOrd="2" destOrd="0" presId="urn:microsoft.com/office/officeart/2018/2/layout/IconLabelList"/>
    <dgm:cxn modelId="{C15ECF6B-B81C-42D6-80B4-C041F0A3F422}" type="presParOf" srcId="{0026A649-61DE-45B7-8EBF-3BE888174CE2}" destId="{A0D57EFA-B56D-4F1A-AFF4-F0F25D2EED69}" srcOrd="0" destOrd="0" presId="urn:microsoft.com/office/officeart/2018/2/layout/IconLabelList"/>
    <dgm:cxn modelId="{C900CD63-9889-4508-A588-D5CF316E36BA}" type="presParOf" srcId="{0026A649-61DE-45B7-8EBF-3BE888174CE2}" destId="{C8EA1B30-89C5-4267-A11E-8DC35BDEBF53}" srcOrd="1" destOrd="0" presId="urn:microsoft.com/office/officeart/2018/2/layout/IconLabelList"/>
    <dgm:cxn modelId="{75E41CAA-6235-4A1B-BDAB-383F08DA10FC}" type="presParOf" srcId="{0026A649-61DE-45B7-8EBF-3BE888174CE2}" destId="{9ED27E7E-6113-4B2E-8C19-CFF64D3E77B5}" srcOrd="2" destOrd="0" presId="urn:microsoft.com/office/officeart/2018/2/layout/IconLabelList"/>
    <dgm:cxn modelId="{9B85986D-3763-47B3-95E8-A338066D859B}" type="presParOf" srcId="{4113B58A-AD01-4020-8120-076333D6E3EE}" destId="{028275AB-0F12-4BCB-BFBE-3CD77D1F9748}" srcOrd="3" destOrd="0" presId="urn:microsoft.com/office/officeart/2018/2/layout/IconLabelList"/>
    <dgm:cxn modelId="{816F304A-133C-4ACF-A264-5855DC6FABE4}" type="presParOf" srcId="{4113B58A-AD01-4020-8120-076333D6E3EE}" destId="{240947D3-E17F-4493-B737-75A2330CA086}" srcOrd="4" destOrd="0" presId="urn:microsoft.com/office/officeart/2018/2/layout/IconLabelList"/>
    <dgm:cxn modelId="{2CE8354C-D07A-4DBF-9960-19D485489024}" type="presParOf" srcId="{240947D3-E17F-4493-B737-75A2330CA086}" destId="{F5AE6DC4-1260-47CD-AAB5-16985AF43339}" srcOrd="0" destOrd="0" presId="urn:microsoft.com/office/officeart/2018/2/layout/IconLabelList"/>
    <dgm:cxn modelId="{AD639989-CAF5-459F-8310-C1C1DC85AB5F}" type="presParOf" srcId="{240947D3-E17F-4493-B737-75A2330CA086}" destId="{25E7EE5E-67FF-4EE7-B704-CCA18849134C}" srcOrd="1" destOrd="0" presId="urn:microsoft.com/office/officeart/2018/2/layout/IconLabelList"/>
    <dgm:cxn modelId="{F6CD4759-46EB-48B3-B5EC-E0E89136BF85}" type="presParOf" srcId="{240947D3-E17F-4493-B737-75A2330CA086}" destId="{F116EBDF-E82C-4403-AEBA-CA7E0ECC0D27}" srcOrd="2" destOrd="0" presId="urn:microsoft.com/office/officeart/2018/2/layout/IconLabelList"/>
    <dgm:cxn modelId="{FAF9B3A3-8F2D-4720-B71E-E07BA465A60E}" type="presParOf" srcId="{4113B58A-AD01-4020-8120-076333D6E3EE}" destId="{030DC05A-405D-4430-B148-10B880888F80}" srcOrd="5" destOrd="0" presId="urn:microsoft.com/office/officeart/2018/2/layout/IconLabelList"/>
    <dgm:cxn modelId="{FC0616B4-2060-4424-94DC-6DB1F5C561D4}" type="presParOf" srcId="{4113B58A-AD01-4020-8120-076333D6E3EE}" destId="{FD3FBC99-98DE-4674-8B9C-CC974BA15EB0}" srcOrd="6" destOrd="0" presId="urn:microsoft.com/office/officeart/2018/2/layout/IconLabelList"/>
    <dgm:cxn modelId="{BB7098F4-4D70-423F-9AFF-AF178D488A5D}" type="presParOf" srcId="{FD3FBC99-98DE-4674-8B9C-CC974BA15EB0}" destId="{204FE0D1-BD9B-4A54-BC9C-B3B9558606D0}" srcOrd="0" destOrd="0" presId="urn:microsoft.com/office/officeart/2018/2/layout/IconLabelList"/>
    <dgm:cxn modelId="{A7A808A8-85E4-4356-9F18-985B3055DC57}" type="presParOf" srcId="{FD3FBC99-98DE-4674-8B9C-CC974BA15EB0}" destId="{82B5F221-BF69-432F-ACBF-8C8DEE079434}" srcOrd="1" destOrd="0" presId="urn:microsoft.com/office/officeart/2018/2/layout/IconLabelList"/>
    <dgm:cxn modelId="{38758D47-B3CF-4FCA-A374-738C62FB4C95}" type="presParOf" srcId="{FD3FBC99-98DE-4674-8B9C-CC974BA15EB0}" destId="{702AF2C5-B88F-4FB2-A97E-6A7F665005E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857A7A-4FE7-439A-9BC4-15D726373C18}">
      <dsp:nvSpPr>
        <dsp:cNvPr id="0" name=""/>
        <dsp:cNvSpPr/>
      </dsp:nvSpPr>
      <dsp:spPr>
        <a:xfrm>
          <a:off x="0" y="640"/>
          <a:ext cx="6391275" cy="149868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ED840A-7F44-4217-A6E9-A0F20ED831C6}">
      <dsp:nvSpPr>
        <dsp:cNvPr id="0" name=""/>
        <dsp:cNvSpPr/>
      </dsp:nvSpPr>
      <dsp:spPr>
        <a:xfrm>
          <a:off x="453352" y="337845"/>
          <a:ext cx="824278" cy="82427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B3C80C-7F9E-45C0-8101-A677282EF2DC}">
      <dsp:nvSpPr>
        <dsp:cNvPr id="0" name=""/>
        <dsp:cNvSpPr/>
      </dsp:nvSpPr>
      <dsp:spPr>
        <a:xfrm>
          <a:off x="1730984" y="640"/>
          <a:ext cx="2876073" cy="1498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611" tIns="158611" rIns="158611" bIns="15861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INTRODUCTION</a:t>
          </a:r>
        </a:p>
      </dsp:txBody>
      <dsp:txXfrm>
        <a:off x="1730984" y="640"/>
        <a:ext cx="2876073" cy="1498687"/>
      </dsp:txXfrm>
    </dsp:sp>
    <dsp:sp modelId="{E13D732F-0975-4896-97AD-9A7A6E33B1E4}">
      <dsp:nvSpPr>
        <dsp:cNvPr id="0" name=""/>
        <dsp:cNvSpPr/>
      </dsp:nvSpPr>
      <dsp:spPr>
        <a:xfrm>
          <a:off x="4607057" y="640"/>
          <a:ext cx="1784217" cy="1498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611" tIns="158611" rIns="158611" bIns="158611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Youtube DL</a:t>
          </a:r>
        </a:p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Electron</a:t>
          </a:r>
        </a:p>
      </dsp:txBody>
      <dsp:txXfrm>
        <a:off x="4607057" y="640"/>
        <a:ext cx="1784217" cy="1498687"/>
      </dsp:txXfrm>
    </dsp:sp>
    <dsp:sp modelId="{7F5FCC66-07A7-4FAC-BD86-C679A58ADC0F}">
      <dsp:nvSpPr>
        <dsp:cNvPr id="0" name=""/>
        <dsp:cNvSpPr/>
      </dsp:nvSpPr>
      <dsp:spPr>
        <a:xfrm>
          <a:off x="0" y="1873999"/>
          <a:ext cx="6391275" cy="149868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FCCFDB-97F6-4F81-B8E7-988510A43DEC}">
      <dsp:nvSpPr>
        <dsp:cNvPr id="0" name=""/>
        <dsp:cNvSpPr/>
      </dsp:nvSpPr>
      <dsp:spPr>
        <a:xfrm>
          <a:off x="453352" y="2211204"/>
          <a:ext cx="824278" cy="82427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786645-23D3-4323-BC40-EA1750862098}">
      <dsp:nvSpPr>
        <dsp:cNvPr id="0" name=""/>
        <dsp:cNvSpPr/>
      </dsp:nvSpPr>
      <dsp:spPr>
        <a:xfrm>
          <a:off x="1730984" y="1873999"/>
          <a:ext cx="2876073" cy="1498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611" tIns="158611" rIns="158611" bIns="15861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BODY</a:t>
          </a:r>
        </a:p>
      </dsp:txBody>
      <dsp:txXfrm>
        <a:off x="1730984" y="1873999"/>
        <a:ext cx="2876073" cy="1498687"/>
      </dsp:txXfrm>
    </dsp:sp>
    <dsp:sp modelId="{869772CD-3488-4BA1-A43E-F9C077F36283}">
      <dsp:nvSpPr>
        <dsp:cNvPr id="0" name=""/>
        <dsp:cNvSpPr/>
      </dsp:nvSpPr>
      <dsp:spPr>
        <a:xfrm>
          <a:off x="4607057" y="1873999"/>
          <a:ext cx="1784217" cy="1498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611" tIns="158611" rIns="158611" bIns="158611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PROPOSAL</a:t>
          </a:r>
        </a:p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PROGRESS REPORT</a:t>
          </a:r>
        </a:p>
      </dsp:txBody>
      <dsp:txXfrm>
        <a:off x="4607057" y="1873999"/>
        <a:ext cx="1784217" cy="1498687"/>
      </dsp:txXfrm>
    </dsp:sp>
    <dsp:sp modelId="{1E716B9E-088D-4D5D-9E9D-3B5B26550246}">
      <dsp:nvSpPr>
        <dsp:cNvPr id="0" name=""/>
        <dsp:cNvSpPr/>
      </dsp:nvSpPr>
      <dsp:spPr>
        <a:xfrm>
          <a:off x="0" y="3747359"/>
          <a:ext cx="6391275" cy="149868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90D760-524E-4875-9F61-5241AFFB83A8}">
      <dsp:nvSpPr>
        <dsp:cNvPr id="0" name=""/>
        <dsp:cNvSpPr/>
      </dsp:nvSpPr>
      <dsp:spPr>
        <a:xfrm>
          <a:off x="453352" y="4084563"/>
          <a:ext cx="824278" cy="82427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91B277-D697-47F3-9ABE-D5E13FBC7E42}">
      <dsp:nvSpPr>
        <dsp:cNvPr id="0" name=""/>
        <dsp:cNvSpPr/>
      </dsp:nvSpPr>
      <dsp:spPr>
        <a:xfrm>
          <a:off x="1730984" y="3747359"/>
          <a:ext cx="4660290" cy="1498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611" tIns="158611" rIns="158611" bIns="15861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CONCLUSION</a:t>
          </a:r>
        </a:p>
      </dsp:txBody>
      <dsp:txXfrm>
        <a:off x="1730984" y="3747359"/>
        <a:ext cx="4660290" cy="14986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D99EBB-95BF-447B-947D-F7E500D112E6}">
      <dsp:nvSpPr>
        <dsp:cNvPr id="0" name=""/>
        <dsp:cNvSpPr/>
      </dsp:nvSpPr>
      <dsp:spPr>
        <a:xfrm>
          <a:off x="2138611" y="263397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D09EBD-0117-471A-A042-7B3CD9A3020F}">
      <dsp:nvSpPr>
        <dsp:cNvPr id="0" name=""/>
        <dsp:cNvSpPr/>
      </dsp:nvSpPr>
      <dsp:spPr>
        <a:xfrm>
          <a:off x="734611" y="1957254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b="0" i="0" kern="1200"/>
            <a:t>Youtube-DL</a:t>
          </a:r>
          <a:endParaRPr lang="en-US" sz="3600" kern="1200"/>
        </a:p>
      </dsp:txBody>
      <dsp:txXfrm>
        <a:off x="734611" y="1957254"/>
        <a:ext cx="4320000" cy="648000"/>
      </dsp:txXfrm>
    </dsp:sp>
    <dsp:sp modelId="{FC47FB12-9FB0-41EE-AE70-8151C570FB16}">
      <dsp:nvSpPr>
        <dsp:cNvPr id="0" name=""/>
        <dsp:cNvSpPr/>
      </dsp:nvSpPr>
      <dsp:spPr>
        <a:xfrm>
          <a:off x="734611" y="2689839"/>
          <a:ext cx="4320000" cy="1802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Youtube-dl is a command line program to download videos from different websites</a:t>
          </a:r>
          <a:endParaRPr lang="en-US" sz="1700" kern="1200"/>
        </a:p>
      </dsp:txBody>
      <dsp:txXfrm>
        <a:off x="734611" y="2689839"/>
        <a:ext cx="4320000" cy="1802789"/>
      </dsp:txXfrm>
    </dsp:sp>
    <dsp:sp modelId="{A300DB93-035B-48BA-A01D-4E0E8A643AB7}">
      <dsp:nvSpPr>
        <dsp:cNvPr id="0" name=""/>
        <dsp:cNvSpPr/>
      </dsp:nvSpPr>
      <dsp:spPr>
        <a:xfrm>
          <a:off x="7214612" y="263397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F59779-F1AB-4405-B846-7B35E602DFEF}">
      <dsp:nvSpPr>
        <dsp:cNvPr id="0" name=""/>
        <dsp:cNvSpPr/>
      </dsp:nvSpPr>
      <dsp:spPr>
        <a:xfrm>
          <a:off x="5810612" y="1957254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b="0" i="0" kern="1200"/>
            <a:t>Electron</a:t>
          </a:r>
          <a:endParaRPr lang="en-US" sz="3600" kern="1200"/>
        </a:p>
      </dsp:txBody>
      <dsp:txXfrm>
        <a:off x="5810612" y="1957254"/>
        <a:ext cx="4320000" cy="648000"/>
      </dsp:txXfrm>
    </dsp:sp>
    <dsp:sp modelId="{13A0FF5B-53FE-456F-AF4E-5866AE20155D}">
      <dsp:nvSpPr>
        <dsp:cNvPr id="0" name=""/>
        <dsp:cNvSpPr/>
      </dsp:nvSpPr>
      <dsp:spPr>
        <a:xfrm>
          <a:off x="5810612" y="2689839"/>
          <a:ext cx="4320000" cy="1802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It is a open source framework developed and maintained by github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0" i="0" kern="1200" dirty="0"/>
            <a:t>Combines the chromium rendering engine and the </a:t>
          </a:r>
          <a:r>
            <a:rPr lang="en-US" sz="1700" b="0" i="0" kern="1200" dirty="0" err="1"/>
            <a:t>Node.Js</a:t>
          </a:r>
          <a:r>
            <a:rPr lang="en-US" sz="1700" b="0" i="0" kern="1200" dirty="0"/>
            <a:t> runtime</a:t>
          </a:r>
          <a:endParaRPr lang="en-US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Electron allows for the development of desktop GUI applications using web technologies</a:t>
          </a:r>
          <a:endParaRPr lang="en-US" sz="1700" kern="1200"/>
        </a:p>
      </dsp:txBody>
      <dsp:txXfrm>
        <a:off x="5810612" y="2689839"/>
        <a:ext cx="4320000" cy="180278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BCF7CD-EC24-40D6-A0EC-D38C955EF9D5}">
      <dsp:nvSpPr>
        <dsp:cNvPr id="0" name=""/>
        <dsp:cNvSpPr/>
      </dsp:nvSpPr>
      <dsp:spPr>
        <a:xfrm>
          <a:off x="0" y="417"/>
          <a:ext cx="9625383" cy="97767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AC9527-7AD8-4F29-8156-C3095D32995F}">
      <dsp:nvSpPr>
        <dsp:cNvPr id="0" name=""/>
        <dsp:cNvSpPr/>
      </dsp:nvSpPr>
      <dsp:spPr>
        <a:xfrm>
          <a:off x="295745" y="220393"/>
          <a:ext cx="537718" cy="53771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0A66F7-D4B2-4CD3-904F-92F540A3E3B6}">
      <dsp:nvSpPr>
        <dsp:cNvPr id="0" name=""/>
        <dsp:cNvSpPr/>
      </dsp:nvSpPr>
      <dsp:spPr>
        <a:xfrm>
          <a:off x="1129209" y="417"/>
          <a:ext cx="8496173" cy="977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470" tIns="103470" rIns="103470" bIns="1034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Create a modern, simplistic graphical user interface to the youtube-dl command line tool that will require minimal setup by the end user.</a:t>
          </a:r>
          <a:endParaRPr lang="en-US" sz="1700" kern="1200"/>
        </a:p>
      </dsp:txBody>
      <dsp:txXfrm>
        <a:off x="1129209" y="417"/>
        <a:ext cx="8496173" cy="977670"/>
      </dsp:txXfrm>
    </dsp:sp>
    <dsp:sp modelId="{7B7B93FB-E51F-4478-AF45-7323FBE14938}">
      <dsp:nvSpPr>
        <dsp:cNvPr id="0" name=""/>
        <dsp:cNvSpPr/>
      </dsp:nvSpPr>
      <dsp:spPr>
        <a:xfrm>
          <a:off x="0" y="1222506"/>
          <a:ext cx="9625383" cy="97767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5B4B0E-54C5-4362-9E0E-E5C209650183}">
      <dsp:nvSpPr>
        <dsp:cNvPr id="0" name=""/>
        <dsp:cNvSpPr/>
      </dsp:nvSpPr>
      <dsp:spPr>
        <a:xfrm>
          <a:off x="295745" y="1442482"/>
          <a:ext cx="537718" cy="53771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9C722B-F5F0-4AB5-BC1A-AD208201474A}">
      <dsp:nvSpPr>
        <dsp:cNvPr id="0" name=""/>
        <dsp:cNvSpPr/>
      </dsp:nvSpPr>
      <dsp:spPr>
        <a:xfrm>
          <a:off x="1129209" y="1222506"/>
          <a:ext cx="8496173" cy="977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470" tIns="103470" rIns="103470" bIns="1034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Interface will allow the downloading of at least YouTube, Instagram, and Twitter videos that are publicly accessible.</a:t>
          </a:r>
          <a:endParaRPr lang="en-US" sz="1700" kern="1200"/>
        </a:p>
      </dsp:txBody>
      <dsp:txXfrm>
        <a:off x="1129209" y="1222506"/>
        <a:ext cx="8496173" cy="977670"/>
      </dsp:txXfrm>
    </dsp:sp>
    <dsp:sp modelId="{92B67933-8E62-4504-BA38-BA18EC105A6F}">
      <dsp:nvSpPr>
        <dsp:cNvPr id="0" name=""/>
        <dsp:cNvSpPr/>
      </dsp:nvSpPr>
      <dsp:spPr>
        <a:xfrm>
          <a:off x="0" y="2444594"/>
          <a:ext cx="9625383" cy="97767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161DB2-2D00-4641-9C12-AD3F29883D34}">
      <dsp:nvSpPr>
        <dsp:cNvPr id="0" name=""/>
        <dsp:cNvSpPr/>
      </dsp:nvSpPr>
      <dsp:spPr>
        <a:xfrm>
          <a:off x="295745" y="2664570"/>
          <a:ext cx="537718" cy="53771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B39493-2414-402D-82B4-83FF38AAE1EE}">
      <dsp:nvSpPr>
        <dsp:cNvPr id="0" name=""/>
        <dsp:cNvSpPr/>
      </dsp:nvSpPr>
      <dsp:spPr>
        <a:xfrm>
          <a:off x="1129209" y="2444594"/>
          <a:ext cx="4331422" cy="977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470" tIns="103470" rIns="103470" bIns="1034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We plan to utilize the Electron.js desktop application framework to make our cross platform GUI interface. </a:t>
          </a:r>
          <a:endParaRPr lang="en-US" sz="1700" kern="1200"/>
        </a:p>
      </dsp:txBody>
      <dsp:txXfrm>
        <a:off x="1129209" y="2444594"/>
        <a:ext cx="4331422" cy="977670"/>
      </dsp:txXfrm>
    </dsp:sp>
    <dsp:sp modelId="{0D602636-6A52-4B54-85DD-419BEFBCA226}">
      <dsp:nvSpPr>
        <dsp:cNvPr id="0" name=""/>
        <dsp:cNvSpPr/>
      </dsp:nvSpPr>
      <dsp:spPr>
        <a:xfrm>
          <a:off x="5460631" y="2444594"/>
          <a:ext cx="4164751" cy="977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470" tIns="103470" rIns="103470" bIns="10347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/>
            <a:t>Since Electron utilizes Node.js, we can use node modules to access the youtube-dl application from within our Electron app.</a:t>
          </a:r>
          <a:endParaRPr lang="en-US" sz="1300" kern="1200"/>
        </a:p>
      </dsp:txBody>
      <dsp:txXfrm>
        <a:off x="5460631" y="2444594"/>
        <a:ext cx="4164751" cy="97767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C84AFA-DD11-410F-9CC1-6871C16D58BA}">
      <dsp:nvSpPr>
        <dsp:cNvPr id="0" name=""/>
        <dsp:cNvSpPr/>
      </dsp:nvSpPr>
      <dsp:spPr>
        <a:xfrm>
          <a:off x="0" y="417"/>
          <a:ext cx="9625383" cy="97767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D39160-B757-4E6A-A3E1-9311BE80506C}">
      <dsp:nvSpPr>
        <dsp:cNvPr id="0" name=""/>
        <dsp:cNvSpPr/>
      </dsp:nvSpPr>
      <dsp:spPr>
        <a:xfrm>
          <a:off x="295745" y="220393"/>
          <a:ext cx="537718" cy="53771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775CCD-587F-4BF8-86C3-0EC459C2D7D4}">
      <dsp:nvSpPr>
        <dsp:cNvPr id="0" name=""/>
        <dsp:cNvSpPr/>
      </dsp:nvSpPr>
      <dsp:spPr>
        <a:xfrm>
          <a:off x="1129209" y="417"/>
          <a:ext cx="8496173" cy="977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470" tIns="103470" rIns="103470" bIns="10347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Basic GUI</a:t>
          </a:r>
        </a:p>
      </dsp:txBody>
      <dsp:txXfrm>
        <a:off x="1129209" y="417"/>
        <a:ext cx="8496173" cy="977670"/>
      </dsp:txXfrm>
    </dsp:sp>
    <dsp:sp modelId="{B26303C4-0E08-498A-8B6B-6821E1AE1CEB}">
      <dsp:nvSpPr>
        <dsp:cNvPr id="0" name=""/>
        <dsp:cNvSpPr/>
      </dsp:nvSpPr>
      <dsp:spPr>
        <a:xfrm>
          <a:off x="0" y="1222506"/>
          <a:ext cx="9625383" cy="97767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4170C9-F9EA-4929-B57E-04D7AFFE8311}">
      <dsp:nvSpPr>
        <dsp:cNvPr id="0" name=""/>
        <dsp:cNvSpPr/>
      </dsp:nvSpPr>
      <dsp:spPr>
        <a:xfrm>
          <a:off x="295745" y="1442482"/>
          <a:ext cx="537718" cy="53771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C8B946-AB7A-47DE-9AB3-1315B347FC56}">
      <dsp:nvSpPr>
        <dsp:cNvPr id="0" name=""/>
        <dsp:cNvSpPr/>
      </dsp:nvSpPr>
      <dsp:spPr>
        <a:xfrm>
          <a:off x="1129209" y="1222506"/>
          <a:ext cx="8496173" cy="977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470" tIns="103470" rIns="103470" bIns="10347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Interface with Youtube-dl</a:t>
          </a:r>
        </a:p>
      </dsp:txBody>
      <dsp:txXfrm>
        <a:off x="1129209" y="1222506"/>
        <a:ext cx="8496173" cy="977670"/>
      </dsp:txXfrm>
    </dsp:sp>
    <dsp:sp modelId="{22DCE5EB-2720-4FFE-AC9A-73A9BF42E5A5}">
      <dsp:nvSpPr>
        <dsp:cNvPr id="0" name=""/>
        <dsp:cNvSpPr/>
      </dsp:nvSpPr>
      <dsp:spPr>
        <a:xfrm>
          <a:off x="0" y="2444594"/>
          <a:ext cx="9625383" cy="97767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ECEBD9-7851-4A0E-AC1D-FA5DA2FC51A6}">
      <dsp:nvSpPr>
        <dsp:cNvPr id="0" name=""/>
        <dsp:cNvSpPr/>
      </dsp:nvSpPr>
      <dsp:spPr>
        <a:xfrm>
          <a:off x="295745" y="2664570"/>
          <a:ext cx="537718" cy="53771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ACB23E-E786-4DAB-8A11-C5A880FD7846}">
      <dsp:nvSpPr>
        <dsp:cNvPr id="0" name=""/>
        <dsp:cNvSpPr/>
      </dsp:nvSpPr>
      <dsp:spPr>
        <a:xfrm>
          <a:off x="1129209" y="2444594"/>
          <a:ext cx="4331422" cy="977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470" tIns="103470" rIns="103470" bIns="10347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Basic Functionality</a:t>
          </a:r>
        </a:p>
      </dsp:txBody>
      <dsp:txXfrm>
        <a:off x="1129209" y="2444594"/>
        <a:ext cx="4331422" cy="977670"/>
      </dsp:txXfrm>
    </dsp:sp>
    <dsp:sp modelId="{5CF9D812-6F12-4C2C-B830-99AA3E4D161F}">
      <dsp:nvSpPr>
        <dsp:cNvPr id="0" name=""/>
        <dsp:cNvSpPr/>
      </dsp:nvSpPr>
      <dsp:spPr>
        <a:xfrm>
          <a:off x="5460631" y="2444594"/>
          <a:ext cx="4164751" cy="977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470" tIns="103470" rIns="103470" bIns="10347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Successfully download a video using the interface in Electron </a:t>
          </a:r>
        </a:p>
      </dsp:txBody>
      <dsp:txXfrm>
        <a:off x="5460631" y="2444594"/>
        <a:ext cx="4164751" cy="97767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B4F7C6-9F53-4689-9249-1CBC14DC4D54}">
      <dsp:nvSpPr>
        <dsp:cNvPr id="0" name=""/>
        <dsp:cNvSpPr/>
      </dsp:nvSpPr>
      <dsp:spPr>
        <a:xfrm>
          <a:off x="61415" y="162392"/>
          <a:ext cx="1258021" cy="125802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B9EE54-5587-4B8E-A40A-075D30A7205F}">
      <dsp:nvSpPr>
        <dsp:cNvPr id="0" name=""/>
        <dsp:cNvSpPr/>
      </dsp:nvSpPr>
      <dsp:spPr>
        <a:xfrm>
          <a:off x="325600" y="426576"/>
          <a:ext cx="729652" cy="7296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7ECC91-88D4-493E-9856-11A6D060399A}">
      <dsp:nvSpPr>
        <dsp:cNvPr id="0" name=""/>
        <dsp:cNvSpPr/>
      </dsp:nvSpPr>
      <dsp:spPr>
        <a:xfrm>
          <a:off x="1589012" y="162392"/>
          <a:ext cx="2965335" cy="12580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Installation of Electron and Youtube-dl </a:t>
          </a:r>
        </a:p>
      </dsp:txBody>
      <dsp:txXfrm>
        <a:off x="1589012" y="162392"/>
        <a:ext cx="2965335" cy="1258021"/>
      </dsp:txXfrm>
    </dsp:sp>
    <dsp:sp modelId="{E3686716-3CC8-4055-95F6-8F3E22055925}">
      <dsp:nvSpPr>
        <dsp:cNvPr id="0" name=""/>
        <dsp:cNvSpPr/>
      </dsp:nvSpPr>
      <dsp:spPr>
        <a:xfrm>
          <a:off x="5071035" y="162392"/>
          <a:ext cx="1258021" cy="1258021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3BA518-D8A7-4EC5-9023-60DF3F058886}">
      <dsp:nvSpPr>
        <dsp:cNvPr id="0" name=""/>
        <dsp:cNvSpPr/>
      </dsp:nvSpPr>
      <dsp:spPr>
        <a:xfrm>
          <a:off x="5335219" y="426576"/>
          <a:ext cx="729652" cy="7296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69044E-43BA-49F8-8BF2-A78BD1AEBCDD}">
      <dsp:nvSpPr>
        <dsp:cNvPr id="0" name=""/>
        <dsp:cNvSpPr/>
      </dsp:nvSpPr>
      <dsp:spPr>
        <a:xfrm>
          <a:off x="6598632" y="162392"/>
          <a:ext cx="2965335" cy="12580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Basic Electron Boilerplate</a:t>
          </a:r>
        </a:p>
      </dsp:txBody>
      <dsp:txXfrm>
        <a:off x="6598632" y="162392"/>
        <a:ext cx="2965335" cy="1258021"/>
      </dsp:txXfrm>
    </dsp:sp>
    <dsp:sp modelId="{6331CAE1-9793-4BA8-A6EB-8EAC270C4D8A}">
      <dsp:nvSpPr>
        <dsp:cNvPr id="0" name=""/>
        <dsp:cNvSpPr/>
      </dsp:nvSpPr>
      <dsp:spPr>
        <a:xfrm>
          <a:off x="61415" y="2002269"/>
          <a:ext cx="1258021" cy="125802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E9EE34-F5A8-4C28-A1F9-244E1ABA947E}">
      <dsp:nvSpPr>
        <dsp:cNvPr id="0" name=""/>
        <dsp:cNvSpPr/>
      </dsp:nvSpPr>
      <dsp:spPr>
        <a:xfrm>
          <a:off x="325600" y="2266453"/>
          <a:ext cx="729652" cy="7296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3C0DC6-26B5-4644-B83F-C6087B38B7B9}">
      <dsp:nvSpPr>
        <dsp:cNvPr id="0" name=""/>
        <dsp:cNvSpPr/>
      </dsp:nvSpPr>
      <dsp:spPr>
        <a:xfrm>
          <a:off x="1589012" y="2002269"/>
          <a:ext cx="2965335" cy="12580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Setup Github repositories </a:t>
          </a:r>
        </a:p>
      </dsp:txBody>
      <dsp:txXfrm>
        <a:off x="1589012" y="2002269"/>
        <a:ext cx="2965335" cy="1258021"/>
      </dsp:txXfrm>
    </dsp:sp>
    <dsp:sp modelId="{98B517A7-C182-4705-964A-79AF7C54ED2C}">
      <dsp:nvSpPr>
        <dsp:cNvPr id="0" name=""/>
        <dsp:cNvSpPr/>
      </dsp:nvSpPr>
      <dsp:spPr>
        <a:xfrm>
          <a:off x="5071035" y="2002269"/>
          <a:ext cx="1258021" cy="125802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2B744B-88D3-4598-94BE-008361F9A5B2}">
      <dsp:nvSpPr>
        <dsp:cNvPr id="0" name=""/>
        <dsp:cNvSpPr/>
      </dsp:nvSpPr>
      <dsp:spPr>
        <a:xfrm>
          <a:off x="5335219" y="2266453"/>
          <a:ext cx="729652" cy="72965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16F887-9790-4C4F-91CA-EB7A50B10F73}">
      <dsp:nvSpPr>
        <dsp:cNvPr id="0" name=""/>
        <dsp:cNvSpPr/>
      </dsp:nvSpPr>
      <dsp:spPr>
        <a:xfrm>
          <a:off x="6598632" y="2002269"/>
          <a:ext cx="2965335" cy="12580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Mutual agreement of copyright</a:t>
          </a:r>
        </a:p>
      </dsp:txBody>
      <dsp:txXfrm>
        <a:off x="6598632" y="2002269"/>
        <a:ext cx="2965335" cy="125802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18D6C0-22BA-4D6A-AF3F-26A91F796CCA}">
      <dsp:nvSpPr>
        <dsp:cNvPr id="0" name=""/>
        <dsp:cNvSpPr/>
      </dsp:nvSpPr>
      <dsp:spPr>
        <a:xfrm>
          <a:off x="749161" y="746523"/>
          <a:ext cx="920044" cy="92004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085BB3-176E-4933-BA11-9D5A5AB20BB3}">
      <dsp:nvSpPr>
        <dsp:cNvPr id="0" name=""/>
        <dsp:cNvSpPr/>
      </dsp:nvSpPr>
      <dsp:spPr>
        <a:xfrm>
          <a:off x="186912" y="1956159"/>
          <a:ext cx="204454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Youtube-dl and how it operates</a:t>
          </a:r>
        </a:p>
      </dsp:txBody>
      <dsp:txXfrm>
        <a:off x="186912" y="1956159"/>
        <a:ext cx="2044543" cy="720000"/>
      </dsp:txXfrm>
    </dsp:sp>
    <dsp:sp modelId="{A0D57EFA-B56D-4F1A-AFF4-F0F25D2EED69}">
      <dsp:nvSpPr>
        <dsp:cNvPr id="0" name=""/>
        <dsp:cNvSpPr/>
      </dsp:nvSpPr>
      <dsp:spPr>
        <a:xfrm>
          <a:off x="3151500" y="746523"/>
          <a:ext cx="920044" cy="92004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D27E7E-6113-4B2E-8C19-CFF64D3E77B5}">
      <dsp:nvSpPr>
        <dsp:cNvPr id="0" name=""/>
        <dsp:cNvSpPr/>
      </dsp:nvSpPr>
      <dsp:spPr>
        <a:xfrm>
          <a:off x="2589250" y="1956159"/>
          <a:ext cx="204454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Electron app</a:t>
          </a:r>
        </a:p>
      </dsp:txBody>
      <dsp:txXfrm>
        <a:off x="2589250" y="1956159"/>
        <a:ext cx="2044543" cy="720000"/>
      </dsp:txXfrm>
    </dsp:sp>
    <dsp:sp modelId="{F5AE6DC4-1260-47CD-AAB5-16985AF43339}">
      <dsp:nvSpPr>
        <dsp:cNvPr id="0" name=""/>
        <dsp:cNvSpPr/>
      </dsp:nvSpPr>
      <dsp:spPr>
        <a:xfrm>
          <a:off x="5553838" y="746523"/>
          <a:ext cx="920044" cy="92004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16EBDF-E82C-4403-AEBA-CA7E0ECC0D27}">
      <dsp:nvSpPr>
        <dsp:cNvPr id="0" name=""/>
        <dsp:cNvSpPr/>
      </dsp:nvSpPr>
      <dsp:spPr>
        <a:xfrm>
          <a:off x="4991589" y="1956159"/>
          <a:ext cx="204454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Design for the GUI</a:t>
          </a:r>
        </a:p>
      </dsp:txBody>
      <dsp:txXfrm>
        <a:off x="4991589" y="1956159"/>
        <a:ext cx="2044543" cy="720000"/>
      </dsp:txXfrm>
    </dsp:sp>
    <dsp:sp modelId="{204FE0D1-BD9B-4A54-BC9C-B3B9558606D0}">
      <dsp:nvSpPr>
        <dsp:cNvPr id="0" name=""/>
        <dsp:cNvSpPr/>
      </dsp:nvSpPr>
      <dsp:spPr>
        <a:xfrm>
          <a:off x="7956176" y="746523"/>
          <a:ext cx="920044" cy="92004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2AF2C5-B88F-4FB2-A97E-6A7F665005E2}">
      <dsp:nvSpPr>
        <dsp:cNvPr id="0" name=""/>
        <dsp:cNvSpPr/>
      </dsp:nvSpPr>
      <dsp:spPr>
        <a:xfrm>
          <a:off x="7393927" y="1956159"/>
          <a:ext cx="204454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Communicate Electron and Youtube-dl </a:t>
          </a:r>
        </a:p>
      </dsp:txBody>
      <dsp:txXfrm>
        <a:off x="7393927" y="1956159"/>
        <a:ext cx="2044543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svg>
</file>

<file path=ppt/media/image2.png>
</file>

<file path=ppt/media/image20.svg>
</file>

<file path=ppt/media/image21.svg>
</file>

<file path=ppt/media/image22.png>
</file>

<file path=ppt/media/image23.png>
</file>

<file path=ppt/media/image24.svg>
</file>

<file path=ppt/media/image25.png>
</file>

<file path=ppt/media/image26.svg>
</file>

<file path=ppt/media/image27.svg>
</file>

<file path=ppt/media/image28.svg>
</file>

<file path=ppt/media/image29.sv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svg>
</file>

<file path=ppt/media/image38.sv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10/11/2019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Electron_(software_framework)" TargetMode="External"/><Relationship Id="rId2" Type="http://schemas.openxmlformats.org/officeDocument/2006/relationships/hyperlink" Target="https://ytdl-org.github.io/youtube-dl/index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37133-DD76-C447-A992-FF953CB166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751352"/>
            <a:ext cx="8825658" cy="2677648"/>
          </a:xfrm>
        </p:spPr>
        <p:txBody>
          <a:bodyPr/>
          <a:lstStyle/>
          <a:p>
            <a:pPr algn="ctr"/>
            <a:r>
              <a:rPr lang="en-US" dirty="0"/>
              <a:t>YOUTUBE DL - GUI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1485A1-DF83-024A-808D-890CE7F583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007946"/>
            <a:ext cx="8825658" cy="1991410"/>
          </a:xfrm>
        </p:spPr>
        <p:txBody>
          <a:bodyPr>
            <a:noAutofit/>
          </a:bodyPr>
          <a:lstStyle/>
          <a:p>
            <a:pPr algn="ctr"/>
            <a:r>
              <a:rPr lang="en-US" sz="1600" dirty="0"/>
              <a:t>Brandon Revels – Project manager</a:t>
            </a:r>
          </a:p>
          <a:p>
            <a:pPr algn="ctr"/>
            <a:r>
              <a:rPr lang="en-US" sz="1600" dirty="0" err="1"/>
              <a:t>Coner</a:t>
            </a:r>
            <a:r>
              <a:rPr lang="en-US" sz="1600" dirty="0"/>
              <a:t> Rawlings - documentation/Design</a:t>
            </a:r>
          </a:p>
          <a:p>
            <a:pPr algn="ctr"/>
            <a:r>
              <a:rPr lang="en-US" sz="1600" dirty="0" err="1"/>
              <a:t>Sanjan</a:t>
            </a:r>
            <a:r>
              <a:rPr lang="en-US" sz="1600" dirty="0"/>
              <a:t> Adhikari - frontend</a:t>
            </a:r>
          </a:p>
          <a:p>
            <a:pPr algn="ctr"/>
            <a:r>
              <a:rPr lang="en-US" sz="1600" dirty="0"/>
              <a:t>Parker Mathis - backend</a:t>
            </a:r>
          </a:p>
          <a:p>
            <a:pPr algn="ctr"/>
            <a:r>
              <a:rPr lang="en-US" sz="1600" dirty="0"/>
              <a:t>Taylor </a:t>
            </a:r>
            <a:r>
              <a:rPr lang="en-US" sz="1600" dirty="0" err="1"/>
              <a:t>Bedefield</a:t>
            </a:r>
            <a:r>
              <a:rPr lang="en-US" sz="1600" dirty="0"/>
              <a:t> - backend</a:t>
            </a:r>
          </a:p>
          <a:p>
            <a:br>
              <a:rPr lang="en-US" sz="1600" dirty="0"/>
            </a:b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92561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E212B76-74CB-461F-90A3-EF4F2397A8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C96DBB-F2D6-E340-B6C5-17405F25F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7261" y="1241266"/>
            <a:ext cx="5625810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54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1E746D0-4B37-4869-B2EF-79D5F0FFF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F1532909-93D3-4711-A012-D78B251480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88503" y="1113063"/>
            <a:ext cx="4628758" cy="462875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139134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ACA44-3A88-4C42-8135-F7032C5C4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/>
          <a:p>
            <a:r>
              <a:rPr lang="en-US"/>
              <a:t>REFERENCES PAGE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BF1CD-6581-3A46-A505-E9B547E384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https://ytdl-org.github.io/youtube-dl/index.html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https://en.wikipedia.org/wiki/Electron_(software_framework)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463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88787529-28DE-4241-B3CD-AC77D49D12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1739A633-9549-47BC-A993-0D9C2390C5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Sequence #1">
            <a:hlinkClick r:id="" action="ppaction://media"/>
            <a:extLst>
              <a:ext uri="{FF2B5EF4-FFF2-40B4-BE49-F238E27FC236}">
                <a16:creationId xmlns:a16="http://schemas.microsoft.com/office/drawing/2014/main" id="{AEF9E13E-E6E2-45DE-80D3-9A780CDC9972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443" r="443"/>
          <a:stretch/>
        </p:blipFill>
        <p:spPr>
          <a:xfrm>
            <a:off x="1336675" y="1163958"/>
            <a:ext cx="9518650" cy="5121275"/>
          </a:xfrm>
        </p:spPr>
      </p:pic>
    </p:spTree>
    <p:extLst>
      <p:ext uri="{BB962C8B-B14F-4D97-AF65-F5344CB8AC3E}">
        <p14:creationId xmlns:p14="http://schemas.microsoft.com/office/powerpoint/2010/main" val="1281932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40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08BCF048-8940-4354-B9EC-5AD74E283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024C14A-78BD-44B0-82BE-6A0D0A270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09F3D29-EDB1-4F1C-A0E0-36F28CE17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282F4AB-C7B8-4A86-9927-AA106AA27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0B26874-5AFA-4D1E-94A9-53AF9790D7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A1DA6C95-40F8-4305-89F6-17F6167C0B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A2FA2D29-AEEE-4FFA-B233-94FBE84C9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6DA5143E-FA8E-4EC1-99F7-35AE5AD4E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5E6EC5A-B1A3-2441-A89D-CC8593043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7"/>
            <a:ext cx="2942210" cy="483374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TABLE OF CONTENTS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C28BCC9-4093-4FD5-83EB-7EC297F51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F8E9EFC-0E9B-420A-8DB2-B314FBEA36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5764535"/>
              </p:ext>
            </p:extLst>
          </p:nvPr>
        </p:nvGraphicFramePr>
        <p:xfrm>
          <a:off x="5194300" y="808038"/>
          <a:ext cx="6391275" cy="52466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77833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CB4FC40-2272-9541-84C0-4E723A844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INTRODUCTION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291227F-15A8-4D7A-9373-8492D8175A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6470947"/>
              </p:ext>
            </p:extLst>
          </p:nvPr>
        </p:nvGraphicFramePr>
        <p:xfrm>
          <a:off x="699248" y="1680632"/>
          <a:ext cx="10865224" cy="47560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095475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CBA5FDD-8E62-A846-A052-578DD338E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PROPOSAL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35C4593-4CC1-4620-B0A0-BBD0C50FE5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7269049"/>
              </p:ext>
            </p:extLst>
          </p:nvPr>
        </p:nvGraphicFramePr>
        <p:xfrm>
          <a:off x="1286934" y="2324100"/>
          <a:ext cx="9625383" cy="3422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736321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149756-2843-934B-BBCE-B2DC0F28BFE4}"/>
              </a:ext>
            </a:extLst>
          </p:cNvPr>
          <p:cNvSpPr txBox="1"/>
          <p:nvPr/>
        </p:nvSpPr>
        <p:spPr>
          <a:xfrm>
            <a:off x="8298523" y="1707431"/>
            <a:ext cx="3161016" cy="31537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Sample of how we want our GUI to look like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44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623A30-BC3A-4A4D-B799-D659F17FDD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09763" y="1343020"/>
            <a:ext cx="6443180" cy="4171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436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68F120-A132-C841-87D1-DE8859653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MILESTONE	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FC4E515-65D9-4DC4-AB56-07378DB0C9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89554148"/>
              </p:ext>
            </p:extLst>
          </p:nvPr>
        </p:nvGraphicFramePr>
        <p:xfrm>
          <a:off x="1286934" y="2324100"/>
          <a:ext cx="9625383" cy="3422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364894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77C834B-9247-0D46-A883-513F09AF9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PROGRESS	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6BA1152-683C-41E3-A264-27FF57A99D3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5094825"/>
              </p:ext>
            </p:extLst>
          </p:nvPr>
        </p:nvGraphicFramePr>
        <p:xfrm>
          <a:off x="1286934" y="2324100"/>
          <a:ext cx="9625383" cy="3422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857442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929B619-D31D-4F44-BE4E-608EAED7B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4003384-12E6-4F89-A77D-5ED98C3CC4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9264141"/>
              </p:ext>
            </p:extLst>
          </p:nvPr>
        </p:nvGraphicFramePr>
        <p:xfrm>
          <a:off x="1286934" y="2324100"/>
          <a:ext cx="9625383" cy="3422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333482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267</Words>
  <Application>Microsoft Office PowerPoint</Application>
  <PresentationFormat>Widescreen</PresentationFormat>
  <Paragraphs>47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 Boardroom</vt:lpstr>
      <vt:lpstr>YOUTUBE DL - GUI</vt:lpstr>
      <vt:lpstr>PowerPoint Presentation</vt:lpstr>
      <vt:lpstr>TABLE OF CONTENTS</vt:lpstr>
      <vt:lpstr>INTRODUCTION</vt:lpstr>
      <vt:lpstr>PROPOSAL</vt:lpstr>
      <vt:lpstr>PowerPoint Presentation</vt:lpstr>
      <vt:lpstr>MILESTONE </vt:lpstr>
      <vt:lpstr>PROGRESS </vt:lpstr>
      <vt:lpstr>CONCLUSION</vt:lpstr>
      <vt:lpstr>Questions?</vt:lpstr>
      <vt:lpstr>REFERENCES PAGE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YOUTUBE DL - GUI</dc:title>
  <dc:creator>Sanjan Adhikari</dc:creator>
  <cp:lastModifiedBy>Miniware</cp:lastModifiedBy>
  <cp:revision>3</cp:revision>
  <dcterms:created xsi:type="dcterms:W3CDTF">2019-10-10T23:38:02Z</dcterms:created>
  <dcterms:modified xsi:type="dcterms:W3CDTF">2019-10-11T14:00:31Z</dcterms:modified>
</cp:coreProperties>
</file>